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1" r:id="rId2"/>
    <p:sldMasterId id="2147483726" r:id="rId3"/>
  </p:sldMasterIdLst>
  <p:notesMasterIdLst>
    <p:notesMasterId r:id="rId41"/>
  </p:notesMasterIdLst>
  <p:sldIdLst>
    <p:sldId id="308" r:id="rId4"/>
    <p:sldId id="258" r:id="rId5"/>
    <p:sldId id="261" r:id="rId6"/>
    <p:sldId id="341" r:id="rId7"/>
    <p:sldId id="342" r:id="rId8"/>
    <p:sldId id="337" r:id="rId9"/>
    <p:sldId id="259" r:id="rId10"/>
    <p:sldId id="269" r:id="rId11"/>
    <p:sldId id="309" r:id="rId12"/>
    <p:sldId id="310" r:id="rId13"/>
    <p:sldId id="264" r:id="rId14"/>
    <p:sldId id="311" r:id="rId15"/>
    <p:sldId id="312" r:id="rId16"/>
    <p:sldId id="313" r:id="rId17"/>
    <p:sldId id="315" r:id="rId18"/>
    <p:sldId id="314" r:id="rId19"/>
    <p:sldId id="338" r:id="rId20"/>
    <p:sldId id="278" r:id="rId21"/>
    <p:sldId id="317" r:id="rId22"/>
    <p:sldId id="343" r:id="rId23"/>
    <p:sldId id="339" r:id="rId24"/>
    <p:sldId id="319" r:id="rId25"/>
    <p:sldId id="320" r:id="rId26"/>
    <p:sldId id="321" r:id="rId27"/>
    <p:sldId id="322" r:id="rId28"/>
    <p:sldId id="323" r:id="rId29"/>
    <p:sldId id="324" r:id="rId30"/>
    <p:sldId id="327" r:id="rId31"/>
    <p:sldId id="330" r:id="rId32"/>
    <p:sldId id="328" r:id="rId33"/>
    <p:sldId id="329" r:id="rId34"/>
    <p:sldId id="340" r:id="rId35"/>
    <p:sldId id="344" r:id="rId36"/>
    <p:sldId id="331" r:id="rId37"/>
    <p:sldId id="333" r:id="rId38"/>
    <p:sldId id="334" r:id="rId39"/>
    <p:sldId id="335" r:id="rId40"/>
  </p:sldIdLst>
  <p:sldSz cx="9144000" cy="5143500" type="screen16x9"/>
  <p:notesSz cx="6858000" cy="9144000"/>
  <p:embeddedFontLst>
    <p:embeddedFont>
      <p:font typeface="Arial Nova Light" panose="020B0304020202020204" pitchFamily="34" charset="0"/>
      <p:regular r:id="rId42"/>
      <p:italic r:id="rId43"/>
    </p:embeddedFont>
    <p:embeddedFont>
      <p:font typeface="Bebas Neue" panose="020B0606020202050201" pitchFamily="34" charset="0"/>
      <p:regular r:id="rId44"/>
    </p:embeddedFont>
    <p:embeddedFont>
      <p:font typeface="Cambria Math" panose="02040503050406030204" pitchFamily="18" charset="0"/>
      <p:regular r:id="rId45"/>
    </p:embeddedFont>
    <p:embeddedFont>
      <p:font typeface="Chivo" panose="020B0604020202020204" charset="0"/>
      <p:regular r:id="rId46"/>
      <p:bold r:id="rId47"/>
      <p:italic r:id="rId48"/>
      <p:boldItalic r:id="rId49"/>
    </p:embeddedFont>
    <p:embeddedFont>
      <p:font typeface="Montserrat Black" panose="00000A00000000000000" pitchFamily="2" charset="0"/>
      <p:bold r:id="rId50"/>
      <p:boldItalic r:id="rId51"/>
    </p:embeddedFont>
    <p:embeddedFont>
      <p:font typeface="Open Sans" panose="020B0606030504020204" pitchFamily="34" charset="0"/>
      <p:regular r:id="rId52"/>
      <p:bold r:id="rId53"/>
      <p:italic r:id="rId54"/>
      <p:boldItalic r:id="rId55"/>
    </p:embeddedFont>
    <p:embeddedFont>
      <p:font typeface="Open Sans ExtraBold" panose="020B0906030804020204" pitchFamily="34" charset="0"/>
      <p:bold r:id="rId56"/>
      <p:boldItalic r:id="rId57"/>
    </p:embeddedFont>
    <p:embeddedFont>
      <p:font typeface="Oswald" panose="00000500000000000000" pitchFamily="2" charset="0"/>
      <p:regular r:id="rId58"/>
      <p:bold r:id="rId59"/>
    </p:embeddedFont>
    <p:embeddedFont>
      <p:font typeface="Roboto Condensed Light" panose="02000000000000000000" pitchFamily="2" charset="0"/>
      <p:regular r:id="rId60"/>
      <p:italic r:id="rId61"/>
    </p:embeddedFont>
    <p:embeddedFont>
      <p:font typeface="Share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48D046-8A6E-4E06-AE7C-3A042AE2409A}">
  <a:tblStyle styleId="{D848D046-8A6E-4E06-AE7C-3A042AE240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Estilo temático 2 - Énfasis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63" Type="http://schemas.openxmlformats.org/officeDocument/2006/relationships/font" Target="fonts/font22.fntdata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20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font" Target="fonts/font23.fntdata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font" Target="fonts/font2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9.fntdata"/><Relationship Id="rId55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7036281212731761E-2"/>
          <c:y val="3.8461538461538464E-2"/>
          <c:w val="0.89944537447870754"/>
          <c:h val="0.788101756511205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Hoja1!$A$2:$A$72</c:f>
              <c:strCache>
                <c:ptCount val="71"/>
                <c:pt idx="0">
                  <c:v>Non fiction</c:v>
                </c:pt>
                <c:pt idx="1">
                  <c:v>Christian film</c:v>
                </c:pt>
                <c:pt idx="2">
                  <c:v>Autobiographical</c:v>
                </c:pt>
                <c:pt idx="3">
                  <c:v>Suicidal</c:v>
                </c:pt>
                <c:pt idx="4">
                  <c:v>Magical realism</c:v>
                </c:pt>
                <c:pt idx="5">
                  <c:v>Grindhouse film</c:v>
                </c:pt>
                <c:pt idx="6">
                  <c:v>Western</c:v>
                </c:pt>
                <c:pt idx="7">
                  <c:v>Blaxploitation</c:v>
                </c:pt>
                <c:pt idx="8">
                  <c:v>Feel-good</c:v>
                </c:pt>
                <c:pt idx="9">
                  <c:v>Whimsical</c:v>
                </c:pt>
                <c:pt idx="10">
                  <c:v>Claustrophobic</c:v>
                </c:pt>
                <c:pt idx="11">
                  <c:v>Clever</c:v>
                </c:pt>
                <c:pt idx="12">
                  <c:v>Queer</c:v>
                </c:pt>
                <c:pt idx="13">
                  <c:v> Alternate history</c:v>
                </c:pt>
                <c:pt idx="14">
                  <c:v>Brainwashing</c:v>
                </c:pt>
                <c:pt idx="15">
                  <c:v>Comic</c:v>
                </c:pt>
                <c:pt idx="16">
                  <c:v>Anti war</c:v>
                </c:pt>
                <c:pt idx="17">
                  <c:v>Inspiring</c:v>
                </c:pt>
                <c:pt idx="18">
                  <c:v>Thought-provoking</c:v>
                </c:pt>
                <c:pt idx="19">
                  <c:v>Adult comedy</c:v>
                </c:pt>
                <c:pt idx="20">
                  <c:v>Allegory</c:v>
                </c:pt>
                <c:pt idx="21">
                  <c:v>Historical fiction</c:v>
                </c:pt>
                <c:pt idx="22">
                  <c:v>Haunting</c:v>
                </c:pt>
                <c:pt idx="23">
                  <c:v>Home movie</c:v>
                </c:pt>
                <c:pt idx="24">
                  <c:v>Pornographic</c:v>
                </c:pt>
                <c:pt idx="25">
                  <c:v>Intrigue</c:v>
                </c:pt>
                <c:pt idx="26">
                  <c:v>Stupid</c:v>
                </c:pt>
                <c:pt idx="27">
                  <c:v>Cute</c:v>
                </c:pt>
                <c:pt idx="28">
                  <c:v>Realism</c:v>
                </c:pt>
                <c:pt idx="29">
                  <c:v>Plot twist</c:v>
                </c:pt>
                <c:pt idx="30">
                  <c:v>Alternate reality</c:v>
                </c:pt>
                <c:pt idx="31">
                  <c:v>Depressing</c:v>
                </c:pt>
                <c:pt idx="32">
                  <c:v>Bleak</c:v>
                </c:pt>
                <c:pt idx="33">
                  <c:v>Avant garde</c:v>
                </c:pt>
                <c:pt idx="34">
                  <c:v>Philosiphical</c:v>
                </c:pt>
                <c:pt idx="35">
                  <c:v>Sentimental</c:v>
                </c:pt>
                <c:pt idx="36">
                  <c:v>Prank</c:v>
                </c:pt>
                <c:pt idx="37">
                  <c:v>Absurd</c:v>
                </c:pt>
                <c:pt idx="38">
                  <c:v>Historical fiction</c:v>
                </c:pt>
                <c:pt idx="39">
                  <c:v>Psychological</c:v>
                </c:pt>
                <c:pt idx="40">
                  <c:v>Sci-fi</c:v>
                </c:pt>
                <c:pt idx="41">
                  <c:v>Storytelling</c:v>
                </c:pt>
                <c:pt idx="42">
                  <c:v>Atmospheric</c:v>
                </c:pt>
                <c:pt idx="43">
                  <c:v>Dark</c:v>
                </c:pt>
                <c:pt idx="44">
                  <c:v>Dramatic</c:v>
                </c:pt>
                <c:pt idx="45">
                  <c:v>Gothic</c:v>
                </c:pt>
                <c:pt idx="46">
                  <c:v>Cruelty</c:v>
                </c:pt>
                <c:pt idx="47">
                  <c:v>Melodrama</c:v>
                </c:pt>
                <c:pt idx="48">
                  <c:v>Horror</c:v>
                </c:pt>
                <c:pt idx="49">
                  <c:v>Mystery</c:v>
                </c:pt>
                <c:pt idx="50">
                  <c:v>Boring</c:v>
                </c:pt>
                <c:pt idx="51">
                  <c:v>Paranormal</c:v>
                </c:pt>
                <c:pt idx="52">
                  <c:v>Fantasy</c:v>
                </c:pt>
                <c:pt idx="53">
                  <c:v>Tragedy</c:v>
                </c:pt>
                <c:pt idx="54">
                  <c:v>Insanity</c:v>
                </c:pt>
                <c:pt idx="55">
                  <c:v>Sadist</c:v>
                </c:pt>
                <c:pt idx="56">
                  <c:v>Action</c:v>
                </c:pt>
                <c:pt idx="57">
                  <c:v>Neo noir</c:v>
                </c:pt>
                <c:pt idx="58">
                  <c:v>Entertaining</c:v>
                </c:pt>
                <c:pt idx="59">
                  <c:v>Satire</c:v>
                </c:pt>
                <c:pt idx="60">
                  <c:v>Humor</c:v>
                </c:pt>
                <c:pt idx="61">
                  <c:v>Good versus evil</c:v>
                </c:pt>
                <c:pt idx="62">
                  <c:v>Suspenseful</c:v>
                </c:pt>
                <c:pt idx="63">
                  <c:v>Comedy</c:v>
                </c:pt>
                <c:pt idx="64">
                  <c:v>Psychedelic</c:v>
                </c:pt>
                <c:pt idx="65">
                  <c:v>Revenge</c:v>
                </c:pt>
                <c:pt idx="66">
                  <c:v>Cult</c:v>
                </c:pt>
                <c:pt idx="67">
                  <c:v>Romantic</c:v>
                </c:pt>
                <c:pt idx="68">
                  <c:v>Flashback</c:v>
                </c:pt>
                <c:pt idx="69">
                  <c:v>Violence</c:v>
                </c:pt>
                <c:pt idx="70">
                  <c:v>Murder</c:v>
                </c:pt>
              </c:strCache>
            </c:strRef>
          </c:cat>
          <c:val>
            <c:numRef>
              <c:f>Hoja1!$B$2:$B$72</c:f>
              <c:numCache>
                <c:formatCode>General</c:formatCode>
                <c:ptCount val="71"/>
                <c:pt idx="0">
                  <c:v>37</c:v>
                </c:pt>
                <c:pt idx="1">
                  <c:v>42</c:v>
                </c:pt>
                <c:pt idx="2">
                  <c:v>44</c:v>
                </c:pt>
                <c:pt idx="3">
                  <c:v>54</c:v>
                </c:pt>
                <c:pt idx="4">
                  <c:v>54</c:v>
                </c:pt>
                <c:pt idx="5">
                  <c:v>66</c:v>
                </c:pt>
                <c:pt idx="6">
                  <c:v>73</c:v>
                </c:pt>
                <c:pt idx="7">
                  <c:v>74</c:v>
                </c:pt>
                <c:pt idx="8">
                  <c:v>76</c:v>
                </c:pt>
                <c:pt idx="9">
                  <c:v>79</c:v>
                </c:pt>
                <c:pt idx="10">
                  <c:v>84</c:v>
                </c:pt>
                <c:pt idx="11">
                  <c:v>87</c:v>
                </c:pt>
                <c:pt idx="12">
                  <c:v>98</c:v>
                </c:pt>
                <c:pt idx="13">
                  <c:v>102</c:v>
                </c:pt>
                <c:pt idx="14">
                  <c:v>107</c:v>
                </c:pt>
                <c:pt idx="15">
                  <c:v>114</c:v>
                </c:pt>
                <c:pt idx="16">
                  <c:v>118</c:v>
                </c:pt>
                <c:pt idx="17">
                  <c:v>118</c:v>
                </c:pt>
                <c:pt idx="18">
                  <c:v>120</c:v>
                </c:pt>
                <c:pt idx="19">
                  <c:v>128</c:v>
                </c:pt>
                <c:pt idx="20">
                  <c:v>139</c:v>
                </c:pt>
                <c:pt idx="21">
                  <c:v>143</c:v>
                </c:pt>
                <c:pt idx="22">
                  <c:v>151</c:v>
                </c:pt>
                <c:pt idx="23">
                  <c:v>153</c:v>
                </c:pt>
                <c:pt idx="24">
                  <c:v>163</c:v>
                </c:pt>
                <c:pt idx="25">
                  <c:v>168</c:v>
                </c:pt>
                <c:pt idx="26">
                  <c:v>190</c:v>
                </c:pt>
                <c:pt idx="27">
                  <c:v>197</c:v>
                </c:pt>
                <c:pt idx="28">
                  <c:v>204</c:v>
                </c:pt>
                <c:pt idx="29">
                  <c:v>205</c:v>
                </c:pt>
                <c:pt idx="30">
                  <c:v>205</c:v>
                </c:pt>
                <c:pt idx="31">
                  <c:v>205</c:v>
                </c:pt>
                <c:pt idx="32">
                  <c:v>211</c:v>
                </c:pt>
                <c:pt idx="33">
                  <c:v>220</c:v>
                </c:pt>
                <c:pt idx="34">
                  <c:v>228</c:v>
                </c:pt>
                <c:pt idx="35">
                  <c:v>233</c:v>
                </c:pt>
                <c:pt idx="36">
                  <c:v>255</c:v>
                </c:pt>
                <c:pt idx="37">
                  <c:v>270</c:v>
                </c:pt>
                <c:pt idx="38">
                  <c:v>272</c:v>
                </c:pt>
                <c:pt idx="39">
                  <c:v>289</c:v>
                </c:pt>
                <c:pt idx="40">
                  <c:v>309</c:v>
                </c:pt>
                <c:pt idx="41">
                  <c:v>364</c:v>
                </c:pt>
                <c:pt idx="42">
                  <c:v>396</c:v>
                </c:pt>
                <c:pt idx="43">
                  <c:v>405</c:v>
                </c:pt>
                <c:pt idx="44">
                  <c:v>412</c:v>
                </c:pt>
                <c:pt idx="45">
                  <c:v>441</c:v>
                </c:pt>
                <c:pt idx="46">
                  <c:v>442</c:v>
                </c:pt>
                <c:pt idx="47">
                  <c:v>457</c:v>
                </c:pt>
                <c:pt idx="48">
                  <c:v>486</c:v>
                </c:pt>
                <c:pt idx="49">
                  <c:v>519</c:v>
                </c:pt>
                <c:pt idx="50">
                  <c:v>525</c:v>
                </c:pt>
                <c:pt idx="51">
                  <c:v>546</c:v>
                </c:pt>
                <c:pt idx="52">
                  <c:v>564</c:v>
                </c:pt>
                <c:pt idx="53">
                  <c:v>597</c:v>
                </c:pt>
                <c:pt idx="54">
                  <c:v>636</c:v>
                </c:pt>
                <c:pt idx="55">
                  <c:v>652</c:v>
                </c:pt>
                <c:pt idx="56">
                  <c:v>664</c:v>
                </c:pt>
                <c:pt idx="57">
                  <c:v>745</c:v>
                </c:pt>
                <c:pt idx="58">
                  <c:v>749</c:v>
                </c:pt>
                <c:pt idx="59">
                  <c:v>816</c:v>
                </c:pt>
                <c:pt idx="60">
                  <c:v>822</c:v>
                </c:pt>
                <c:pt idx="61">
                  <c:v>875</c:v>
                </c:pt>
                <c:pt idx="62">
                  <c:v>1086</c:v>
                </c:pt>
                <c:pt idx="63">
                  <c:v>1859</c:v>
                </c:pt>
                <c:pt idx="64">
                  <c:v>1897</c:v>
                </c:pt>
                <c:pt idx="65">
                  <c:v>2468</c:v>
                </c:pt>
                <c:pt idx="66">
                  <c:v>2647</c:v>
                </c:pt>
                <c:pt idx="67">
                  <c:v>2906</c:v>
                </c:pt>
                <c:pt idx="68">
                  <c:v>2937</c:v>
                </c:pt>
                <c:pt idx="69">
                  <c:v>4426</c:v>
                </c:pt>
                <c:pt idx="70">
                  <c:v>5782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5E-4C07-A644-058777F7F3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7385407"/>
        <c:axId val="587385823"/>
      </c:barChart>
      <c:catAx>
        <c:axId val="587385407"/>
        <c:scaling>
          <c:orientation val="maxMin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3240000" spcFirstLastPara="1" vertOverflow="ellipsis" wrap="square" anchor="ctr" anchorCtr="1"/>
          <a:lstStyle/>
          <a:p>
            <a:pPr>
              <a:defRPr sz="105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587385823"/>
        <c:crosses val="autoZero"/>
        <c:auto val="1"/>
        <c:lblAlgn val="ctr"/>
        <c:lblOffset val="100"/>
        <c:noMultiLvlLbl val="0"/>
      </c:catAx>
      <c:valAx>
        <c:axId val="58738582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587385407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Hoja1!$A$2:$A$24</c:f>
              <c:numCache>
                <c:formatCode>General</c:formatCode>
                <c:ptCount val="2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23</c:v>
                </c:pt>
                <c:pt idx="22">
                  <c:v>25</c:v>
                </c:pt>
              </c:numCache>
            </c:numRef>
          </c:cat>
          <c:val>
            <c:numRef>
              <c:f>Hoja1!$B$2:$B$24</c:f>
              <c:numCache>
                <c:formatCode>General</c:formatCode>
                <c:ptCount val="23"/>
                <c:pt idx="0">
                  <c:v>5516</c:v>
                </c:pt>
                <c:pt idx="1">
                  <c:v>3124</c:v>
                </c:pt>
                <c:pt idx="2">
                  <c:v>1959</c:v>
                </c:pt>
                <c:pt idx="3">
                  <c:v>1238</c:v>
                </c:pt>
                <c:pt idx="4">
                  <c:v>916</c:v>
                </c:pt>
                <c:pt idx="5">
                  <c:v>606</c:v>
                </c:pt>
                <c:pt idx="6">
                  <c:v>478</c:v>
                </c:pt>
                <c:pt idx="7">
                  <c:v>316</c:v>
                </c:pt>
                <c:pt idx="8">
                  <c:v>223</c:v>
                </c:pt>
                <c:pt idx="9">
                  <c:v>135</c:v>
                </c:pt>
                <c:pt idx="10">
                  <c:v>107</c:v>
                </c:pt>
                <c:pt idx="11">
                  <c:v>51</c:v>
                </c:pt>
                <c:pt idx="12">
                  <c:v>52</c:v>
                </c:pt>
                <c:pt idx="13">
                  <c:v>33</c:v>
                </c:pt>
                <c:pt idx="14">
                  <c:v>28</c:v>
                </c:pt>
                <c:pt idx="15">
                  <c:v>16</c:v>
                </c:pt>
                <c:pt idx="16">
                  <c:v>9</c:v>
                </c:pt>
                <c:pt idx="17">
                  <c:v>11</c:v>
                </c:pt>
                <c:pt idx="18">
                  <c:v>2</c:v>
                </c:pt>
                <c:pt idx="19">
                  <c:v>2</c:v>
                </c:pt>
                <c:pt idx="20">
                  <c:v>3</c:v>
                </c:pt>
                <c:pt idx="21">
                  <c:v>2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FF-451E-907C-EDA5C4BB15E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89788303"/>
        <c:axId val="489785807"/>
      </c:barChart>
      <c:catAx>
        <c:axId val="48978830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489785807"/>
        <c:crosses val="autoZero"/>
        <c:auto val="1"/>
        <c:lblAlgn val="ctr"/>
        <c:lblOffset val="100"/>
        <c:noMultiLvlLbl val="0"/>
      </c:catAx>
      <c:valAx>
        <c:axId val="4897858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4897883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800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cap="sm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Hoja1!$A$2:$A$17</c:f>
              <c:strCache>
                <c:ptCount val="16"/>
                <c:pt idx="0">
                  <c:v>Violence</c:v>
                </c:pt>
                <c:pt idx="1">
                  <c:v>Romantic</c:v>
                </c:pt>
                <c:pt idx="2">
                  <c:v>Storytelling</c:v>
                </c:pt>
                <c:pt idx="3">
                  <c:v>Comedy</c:v>
                </c:pt>
                <c:pt idx="4">
                  <c:v>Cult</c:v>
                </c:pt>
                <c:pt idx="5">
                  <c:v>Mystery</c:v>
                </c:pt>
                <c:pt idx="6">
                  <c:v>Psychedelic</c:v>
                </c:pt>
                <c:pt idx="7">
                  <c:v>Fantasy</c:v>
                </c:pt>
                <c:pt idx="8">
                  <c:v>Action</c:v>
                </c:pt>
                <c:pt idx="9">
                  <c:v>Phychological</c:v>
                </c:pt>
                <c:pt idx="10">
                  <c:v>Historical</c:v>
                </c:pt>
                <c:pt idx="11">
                  <c:v>Cute</c:v>
                </c:pt>
                <c:pt idx="12">
                  <c:v>Pornogrphic</c:v>
                </c:pt>
                <c:pt idx="13">
                  <c:v>Comic</c:v>
                </c:pt>
                <c:pt idx="14">
                  <c:v>Western</c:v>
                </c:pt>
                <c:pt idx="15">
                  <c:v>Chistian</c:v>
                </c:pt>
              </c:strCache>
            </c:strRef>
          </c:cat>
          <c:val>
            <c:numRef>
              <c:f>Hoja1!$B$2:$B$17</c:f>
              <c:numCache>
                <c:formatCode>General</c:formatCode>
                <c:ptCount val="16"/>
                <c:pt idx="0">
                  <c:v>9084</c:v>
                </c:pt>
                <c:pt idx="1">
                  <c:v>3721</c:v>
                </c:pt>
                <c:pt idx="2">
                  <c:v>3521</c:v>
                </c:pt>
                <c:pt idx="3">
                  <c:v>3386</c:v>
                </c:pt>
                <c:pt idx="4">
                  <c:v>2692</c:v>
                </c:pt>
                <c:pt idx="5">
                  <c:v>2573</c:v>
                </c:pt>
                <c:pt idx="6">
                  <c:v>1897</c:v>
                </c:pt>
                <c:pt idx="7">
                  <c:v>1409</c:v>
                </c:pt>
                <c:pt idx="8">
                  <c:v>1380</c:v>
                </c:pt>
                <c:pt idx="9">
                  <c:v>1024</c:v>
                </c:pt>
                <c:pt idx="10">
                  <c:v>534</c:v>
                </c:pt>
                <c:pt idx="11">
                  <c:v>246</c:v>
                </c:pt>
                <c:pt idx="12">
                  <c:v>163</c:v>
                </c:pt>
                <c:pt idx="13">
                  <c:v>114</c:v>
                </c:pt>
                <c:pt idx="14">
                  <c:v>73</c:v>
                </c:pt>
                <c:pt idx="1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4-441A-B0DD-60A707354D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22329839"/>
        <c:axId val="922333167"/>
      </c:barChart>
      <c:catAx>
        <c:axId val="9223298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sm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33167"/>
        <c:crosses val="autoZero"/>
        <c:auto val="1"/>
        <c:lblAlgn val="ctr"/>
        <c:lblOffset val="100"/>
        <c:noMultiLvlLbl val="0"/>
      </c:catAx>
      <c:valAx>
        <c:axId val="9223331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2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700" cap="small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Hoja1!$A$2:$A$12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</c:numCache>
            </c:numRef>
          </c:cat>
          <c:val>
            <c:numRef>
              <c:f>Hoja1!$B$2:$B$12</c:f>
              <c:numCache>
                <c:formatCode>General</c:formatCode>
                <c:ptCount val="11"/>
                <c:pt idx="0">
                  <c:v>6692</c:v>
                </c:pt>
                <c:pt idx="1">
                  <c:v>2350</c:v>
                </c:pt>
                <c:pt idx="2">
                  <c:v>2082</c:v>
                </c:pt>
                <c:pt idx="3">
                  <c:v>1138</c:v>
                </c:pt>
                <c:pt idx="4">
                  <c:v>584</c:v>
                </c:pt>
                <c:pt idx="5">
                  <c:v>303</c:v>
                </c:pt>
                <c:pt idx="6">
                  <c:v>155</c:v>
                </c:pt>
                <c:pt idx="7">
                  <c:v>86</c:v>
                </c:pt>
                <c:pt idx="8">
                  <c:v>24</c:v>
                </c:pt>
                <c:pt idx="9">
                  <c:v>12</c:v>
                </c:pt>
                <c:pt idx="1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9C-44F8-8DE1-176B1D6A140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22329839"/>
        <c:axId val="922333167"/>
      </c:barChart>
      <c:catAx>
        <c:axId val="9223298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33167"/>
        <c:crosses val="autoZero"/>
        <c:auto val="1"/>
        <c:lblAlgn val="ctr"/>
        <c:lblOffset val="100"/>
        <c:noMultiLvlLbl val="0"/>
      </c:catAx>
      <c:valAx>
        <c:axId val="9223331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2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800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cap="sm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Hoja1!$A$2:$A$8</c:f>
              <c:strCache>
                <c:ptCount val="7"/>
                <c:pt idx="0">
                  <c:v>Defecto</c:v>
                </c:pt>
                <c:pt idx="1">
                  <c:v>Sin español</c:v>
                </c:pt>
                <c:pt idx="2">
                  <c:v>Filtro caracteres</c:v>
                </c:pt>
                <c:pt idx="3">
                  <c:v>Stop-word english</c:v>
                </c:pt>
                <c:pt idx="4">
                  <c:v>Stemmer</c:v>
                </c:pt>
                <c:pt idx="5">
                  <c:v>Sinónimos</c:v>
                </c:pt>
                <c:pt idx="6">
                  <c:v>Umbral 4 apariciones</c:v>
                </c:pt>
              </c:strCache>
            </c:strRef>
          </c:cat>
          <c:val>
            <c:numRef>
              <c:f>Hoja1!$B$2:$B$8</c:f>
              <c:numCache>
                <c:formatCode>General</c:formatCode>
                <c:ptCount val="7"/>
                <c:pt idx="0">
                  <c:v>125277</c:v>
                </c:pt>
                <c:pt idx="1">
                  <c:v>122729</c:v>
                </c:pt>
                <c:pt idx="2">
                  <c:v>132300</c:v>
                </c:pt>
                <c:pt idx="3">
                  <c:v>131988</c:v>
                </c:pt>
                <c:pt idx="4">
                  <c:v>88615</c:v>
                </c:pt>
                <c:pt idx="5">
                  <c:v>85143</c:v>
                </c:pt>
                <c:pt idx="6">
                  <c:v>26107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20-42A8-B9B4-3D37467548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922329839"/>
        <c:axId val="922333167"/>
      </c:barChart>
      <c:catAx>
        <c:axId val="92232983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sm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33167"/>
        <c:crosses val="autoZero"/>
        <c:auto val="1"/>
        <c:lblAlgn val="ctr"/>
        <c:lblOffset val="100"/>
        <c:noMultiLvlLbl val="0"/>
      </c:catAx>
      <c:valAx>
        <c:axId val="92233316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small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9223298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700" cap="small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Romantic</c:v>
                </c:pt>
                <c:pt idx="1">
                  <c:v>Comedy</c:v>
                </c:pt>
                <c:pt idx="2">
                  <c:v>Storytelling</c:v>
                </c:pt>
                <c:pt idx="3">
                  <c:v>Cult</c:v>
                </c:pt>
                <c:pt idx="4">
                  <c:v>Psychedelic</c:v>
                </c:pt>
                <c:pt idx="5">
                  <c:v>Mystery</c:v>
                </c:pt>
                <c:pt idx="6">
                  <c:v>Fantasy</c:v>
                </c:pt>
                <c:pt idx="7">
                  <c:v>Action</c:v>
                </c:pt>
                <c:pt idx="8">
                  <c:v>Psychological</c:v>
                </c:pt>
                <c:pt idx="9">
                  <c:v>Historical</c:v>
                </c:pt>
                <c:pt idx="10">
                  <c:v>Comic</c:v>
                </c:pt>
                <c:pt idx="11">
                  <c:v>Cute</c:v>
                </c:pt>
                <c:pt idx="12">
                  <c:v>Pornographic</c:v>
                </c:pt>
              </c:strCache>
            </c:strRef>
          </c:cat>
          <c:val>
            <c:numRef>
              <c:f>Hoja1!$B$3:$B$15</c:f>
              <c:numCache>
                <c:formatCode>General</c:formatCode>
                <c:ptCount val="13"/>
                <c:pt idx="0">
                  <c:v>0.49945254</c:v>
                </c:pt>
                <c:pt idx="1">
                  <c:v>0.45798107999999998</c:v>
                </c:pt>
                <c:pt idx="2">
                  <c:v>0.44552775999999999</c:v>
                </c:pt>
                <c:pt idx="3">
                  <c:v>0.40614929</c:v>
                </c:pt>
                <c:pt idx="4">
                  <c:v>0.386291</c:v>
                </c:pt>
                <c:pt idx="5">
                  <c:v>0.3848934</c:v>
                </c:pt>
                <c:pt idx="6">
                  <c:v>0.33526797000000003</c:v>
                </c:pt>
                <c:pt idx="7">
                  <c:v>0.32430101</c:v>
                </c:pt>
                <c:pt idx="8">
                  <c:v>0.26146140000000001</c:v>
                </c:pt>
                <c:pt idx="9">
                  <c:v>0.19379355000000001</c:v>
                </c:pt>
                <c:pt idx="10">
                  <c:v>0.16734969999999999</c:v>
                </c:pt>
                <c:pt idx="11">
                  <c:v>0.13650807000000001</c:v>
                </c:pt>
                <c:pt idx="12">
                  <c:v>9.3709849999999997E-2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A9-46A1-8EA7-DE6DB8B5ABB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Romantic</c:v>
                </c:pt>
                <c:pt idx="1">
                  <c:v>Comedy</c:v>
                </c:pt>
                <c:pt idx="2">
                  <c:v>Storytelling</c:v>
                </c:pt>
                <c:pt idx="3">
                  <c:v>Cult</c:v>
                </c:pt>
                <c:pt idx="4">
                  <c:v>Psychedelic</c:v>
                </c:pt>
                <c:pt idx="5">
                  <c:v>Mystery</c:v>
                </c:pt>
                <c:pt idx="6">
                  <c:v>Fantasy</c:v>
                </c:pt>
                <c:pt idx="7">
                  <c:v>Action</c:v>
                </c:pt>
                <c:pt idx="8">
                  <c:v>Psychological</c:v>
                </c:pt>
                <c:pt idx="9">
                  <c:v>Historical</c:v>
                </c:pt>
                <c:pt idx="10">
                  <c:v>Comic</c:v>
                </c:pt>
                <c:pt idx="11">
                  <c:v>Cute</c:v>
                </c:pt>
                <c:pt idx="12">
                  <c:v>Pornographic</c:v>
                </c:pt>
              </c:strCache>
            </c:strRef>
          </c:cat>
          <c:val>
            <c:numRef>
              <c:f>Hoja1!$C$3:$C$15</c:f>
              <c:numCache>
                <c:formatCode>General</c:formatCode>
                <c:ptCount val="13"/>
                <c:pt idx="0">
                  <c:v>0.43692335999999998</c:v>
                </c:pt>
                <c:pt idx="1">
                  <c:v>0.36983097999999998</c:v>
                </c:pt>
                <c:pt idx="2">
                  <c:v>0.32149552999999997</c:v>
                </c:pt>
                <c:pt idx="3">
                  <c:v>0.31607099999999999</c:v>
                </c:pt>
                <c:pt idx="4">
                  <c:v>0.30165815000000001</c:v>
                </c:pt>
                <c:pt idx="5">
                  <c:v>0.29236836999999999</c:v>
                </c:pt>
                <c:pt idx="6">
                  <c:v>0.26728226999999999</c:v>
                </c:pt>
                <c:pt idx="7">
                  <c:v>0.27031709999999998</c:v>
                </c:pt>
                <c:pt idx="8">
                  <c:v>0.12226594</c:v>
                </c:pt>
                <c:pt idx="9">
                  <c:v>9.2132060000000002E-2</c:v>
                </c:pt>
                <c:pt idx="10">
                  <c:v>0.14420526</c:v>
                </c:pt>
                <c:pt idx="11">
                  <c:v>1.372549E-2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A9-46A1-8EA7-DE6DB8B5AB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23520207"/>
        <c:axId val="1023517295"/>
      </c:barChart>
      <c:catAx>
        <c:axId val="102352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1023517295"/>
        <c:crosses val="autoZero"/>
        <c:auto val="1"/>
        <c:lblAlgn val="ctr"/>
        <c:lblOffset val="100"/>
        <c:noMultiLvlLbl val="0"/>
      </c:catAx>
      <c:valAx>
        <c:axId val="1023517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2352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0625828219353624"/>
          <c:y val="2.1047349243803543E-2"/>
          <c:w val="0.14305594186793089"/>
          <c:h val="6.05547153188574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ova Light" panose="020B03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700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Train</c:v>
                </c:pt>
              </c:strCache>
            </c:strRef>
          </c:tx>
          <c:spPr>
            <a:solidFill>
              <a:schemeClr val="accent3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Romantic</c:v>
                </c:pt>
                <c:pt idx="1">
                  <c:v>Action</c:v>
                </c:pt>
                <c:pt idx="2">
                  <c:v>Comedy</c:v>
                </c:pt>
                <c:pt idx="3">
                  <c:v>Cult</c:v>
                </c:pt>
                <c:pt idx="4">
                  <c:v>Mystery</c:v>
                </c:pt>
                <c:pt idx="5">
                  <c:v>Storytelling</c:v>
                </c:pt>
                <c:pt idx="6">
                  <c:v>Fantasy</c:v>
                </c:pt>
                <c:pt idx="7">
                  <c:v>Psychedelic</c:v>
                </c:pt>
                <c:pt idx="8">
                  <c:v>Psychological</c:v>
                </c:pt>
                <c:pt idx="9">
                  <c:v>Historical</c:v>
                </c:pt>
                <c:pt idx="10">
                  <c:v>Comic</c:v>
                </c:pt>
                <c:pt idx="11">
                  <c:v>Cute</c:v>
                </c:pt>
                <c:pt idx="12">
                  <c:v>Pornographic</c:v>
                </c:pt>
              </c:strCache>
            </c:strRef>
          </c:cat>
          <c:val>
            <c:numRef>
              <c:f>Hoja1!$B$3:$B$15</c:f>
              <c:numCache>
                <c:formatCode>General</c:formatCode>
                <c:ptCount val="13"/>
                <c:pt idx="0">
                  <c:v>0.72732417999999999</c:v>
                </c:pt>
                <c:pt idx="1">
                  <c:v>0.69092149999999997</c:v>
                </c:pt>
                <c:pt idx="2">
                  <c:v>0.69067080999999997</c:v>
                </c:pt>
                <c:pt idx="3">
                  <c:v>0.67775386000000004</c:v>
                </c:pt>
                <c:pt idx="4">
                  <c:v>0.67359566000000004</c:v>
                </c:pt>
                <c:pt idx="5">
                  <c:v>0.67041335000000002</c:v>
                </c:pt>
                <c:pt idx="6">
                  <c:v>0.65518717000000004</c:v>
                </c:pt>
                <c:pt idx="7">
                  <c:v>0.64861466000000001</c:v>
                </c:pt>
                <c:pt idx="8">
                  <c:v>0.41302474</c:v>
                </c:pt>
                <c:pt idx="9">
                  <c:v>0.35675315000000002</c:v>
                </c:pt>
                <c:pt idx="10">
                  <c:v>0.21789633999999999</c:v>
                </c:pt>
                <c:pt idx="11">
                  <c:v>0.16597580000000001</c:v>
                </c:pt>
                <c:pt idx="12">
                  <c:v>7.8738520000000006E-2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12-43BA-AB74-4760F668984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304020202020204" pitchFamily="34" charset="0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Hoja1!$A$3:$A$15</c:f>
              <c:strCache>
                <c:ptCount val="13"/>
                <c:pt idx="0">
                  <c:v>Romantic</c:v>
                </c:pt>
                <c:pt idx="1">
                  <c:v>Action</c:v>
                </c:pt>
                <c:pt idx="2">
                  <c:v>Comedy</c:v>
                </c:pt>
                <c:pt idx="3">
                  <c:v>Cult</c:v>
                </c:pt>
                <c:pt idx="4">
                  <c:v>Mystery</c:v>
                </c:pt>
                <c:pt idx="5">
                  <c:v>Storytelling</c:v>
                </c:pt>
                <c:pt idx="6">
                  <c:v>Fantasy</c:v>
                </c:pt>
                <c:pt idx="7">
                  <c:v>Psychedelic</c:v>
                </c:pt>
                <c:pt idx="8">
                  <c:v>Psychological</c:v>
                </c:pt>
                <c:pt idx="9">
                  <c:v>Historical</c:v>
                </c:pt>
                <c:pt idx="10">
                  <c:v>Comic</c:v>
                </c:pt>
                <c:pt idx="11">
                  <c:v>Cute</c:v>
                </c:pt>
                <c:pt idx="12">
                  <c:v>Pornographic</c:v>
                </c:pt>
              </c:strCache>
            </c:strRef>
          </c:cat>
          <c:val>
            <c:numRef>
              <c:f>Hoja1!$C$3:$C$15</c:f>
              <c:numCache>
                <c:formatCode>General</c:formatCode>
                <c:ptCount val="13"/>
                <c:pt idx="0">
                  <c:v>0.6387448</c:v>
                </c:pt>
                <c:pt idx="1">
                  <c:v>0.54649616999999995</c:v>
                </c:pt>
                <c:pt idx="2">
                  <c:v>0.55360491000000001</c:v>
                </c:pt>
                <c:pt idx="3">
                  <c:v>0.51746146000000004</c:v>
                </c:pt>
                <c:pt idx="4">
                  <c:v>0.50145181000000005</c:v>
                </c:pt>
                <c:pt idx="5">
                  <c:v>0.47378501000000001</c:v>
                </c:pt>
                <c:pt idx="6">
                  <c:v>0.50416391000000005</c:v>
                </c:pt>
                <c:pt idx="7">
                  <c:v>0.4793441</c:v>
                </c:pt>
                <c:pt idx="8">
                  <c:v>0.17151738999999999</c:v>
                </c:pt>
                <c:pt idx="9">
                  <c:v>0.14964685999999999</c:v>
                </c:pt>
                <c:pt idx="10">
                  <c:v>0.14717124000000001</c:v>
                </c:pt>
                <c:pt idx="11">
                  <c:v>1.142083E-2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12-43BA-AB74-4760F668984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023520207"/>
        <c:axId val="1023517295"/>
      </c:barChart>
      <c:catAx>
        <c:axId val="1023520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Nova Light" panose="020B0304020202020204" pitchFamily="34" charset="0"/>
                <a:ea typeface="+mn-ea"/>
                <a:cs typeface="+mn-cs"/>
              </a:defRPr>
            </a:pPr>
            <a:endParaRPr lang="es-ES"/>
          </a:p>
        </c:txPr>
        <c:crossAx val="1023517295"/>
        <c:crosses val="autoZero"/>
        <c:auto val="1"/>
        <c:lblAlgn val="ctr"/>
        <c:lblOffset val="100"/>
        <c:noMultiLvlLbl val="0"/>
      </c:catAx>
      <c:valAx>
        <c:axId val="1023517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23520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81163871880901139"/>
          <c:y val="2.4578544092198569E-2"/>
          <c:w val="0.15388258980236996"/>
          <c:h val="5.8928510949870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 Nova Light" panose="020B0304020202020204" pitchFamily="34" charset="0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700" baseline="0">
          <a:latin typeface="Arial Nova Light" panose="020B0304020202020204" pitchFamily="34" charset="0"/>
        </a:defRPr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1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44 24575,'-2'0'0,"-3"0"0,-1-2 0,-2-2 0,1-1 0,0 0 0,0-2 0,-1 1 0,2-1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1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82 24575,'-4'0'0,"-1"0"0,1-1 0,0 0 0,0 0 0,-1 0 0,1 0 0,0-1 0,0 0 0,1 0 0,-1 0 0,0 0 0,1 0 0,-1-1 0,-5-5 0,8 7 0,0 1 0,0-1 0,1 0 0,-1 0 0,1 0 0,-1 1 0,0-1 0,1 0 0,0 0 0,-1 0 0,1 0 0,-1 0 0,1 0 0,0 0 0,0 0 0,0 0 0,0 0 0,0-1 0,0 1 0,0 0 0,0 0 0,0 0 0,0-1 0,1 0 0,1 0 0,-1 1 0,0-1 0,0 1 0,1-1 0,-1 1 0,0-1 0,1 1 0,0 0 0,-1 0 0,1 0 0,0 0 0,-1 0 0,1 0 0,0 0 0,0 1 0,3-2 0,3 0 0,0 1 0,0-1 0,0 1 0,-1 1 0,17 0 0,-65 4-1365,31-1-5461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29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24575,'-41'7'0,"39"-7"0,1 0 0,-1 1 0,0-1 0,1 1 0,-1-1 0,1 1 0,-1 0 0,0 0 0,1-1 0,0 1 0,-1 0 0,1 1 0,-1-1 0,1 0 0,0 0 0,0 0 0,0 1 0,0-1 0,0 1 0,-2 2 0,4-3 0,-1 0 0,1 0 0,-1 0 0,1-1 0,0 1 0,-1 0 0,1 0 0,0-1 0,0 1 0,-1-1 0,1 1 0,0 0 0,0-1 0,0 1 0,0-1 0,0 0 0,0 1 0,-1-1 0,1 0 0,0 0 0,0 1 0,2-1 0,30 8 0,-26-6 0,-7-3 0,0 1 0,1 0 0,-1 0 0,0 0 0,0 0 0,1 0 0,-1 0 0,0 0 0,1 0 0,-1 0 0,0 0 0,1 0 0,-1 0 0,0 0 0,0 0 0,1 0 0,-1 0 0,0 0 0,1 0 0,-1 0 0,0 1 0,0-1 0,1 0 0,-1 0 0,0 0 0,0 0 0,1 1 0,-1-1 0,0 0 0,0 0 0,0 0 0,1 1 0,-1-1 0,0 0 0,0 0 0,0 1 0,0-1 0,0 0 0,1 1 0,-1-1 0,0 0 0,0 0 0,0 1 0,0-1 0,0 0 0,0 1 0,0-1 0,0 0 0,0 1 0,0-1 0,0 0 0,0 1 0,0-1 0,-1 0 0,-20 9 0,-35 2 0,-12 1-1365,58-11-5461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16.4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64 44 24575,'-2'0'0,"-3"0"0,-1-2 0,-2-2 0,1-1 0,0 0 0,0-2 0,-1 1 0,2-1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18.3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82 24575,'-4'0'0,"-1"0"0,1-1 0,0 0 0,0 0 0,-1 0 0,1 0 0,0-1 0,0 0 0,1 0 0,-1 0 0,0 0 0,1 0 0,-1-1 0,-5-5 0,8 7 0,0 1 0,0-1 0,1 0 0,-1 0 0,1 0 0,-1 1 0,0-1 0,1 0 0,0 0 0,-1 0 0,1 0 0,-1 0 0,1 0 0,0 0 0,0 0 0,0 0 0,0 0 0,0-1 0,0 1 0,0 0 0,0 0 0,0 0 0,0-1 0,1 0 0,1 0 0,-1 1 0,0-1 0,0 1 0,1-1 0,-1 1 0,0-1 0,1 1 0,0 0 0,-1 0 0,1 0 0,0 0 0,-1 0 0,1 0 0,0 0 0,0 1 0,3-2 0,3 0 0,0 1 0,0-1 0,0 1 0,-1 1 0,17 0 0,-65 4-1365,31-1-5461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3T09:24:29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159 1 24575,'-41'7'0,"39"-7"0,1 0 0,-1 1 0,0-1 0,1 1 0,-1-1 0,1 1 0,-1 0 0,0 0 0,1-1 0,0 1 0,-1 0 0,1 1 0,-1-1 0,1 0 0,0 0 0,0 0 0,0 1 0,0-1 0,0 1 0,-2 2 0,4-3 0,-1 0 0,1 0 0,-1 0 0,1-1 0,0 1 0,-1 0 0,1 0 0,0-1 0,0 1 0,-1-1 0,1 1 0,0 0 0,0-1 0,0 1 0,0-1 0,0 0 0,0 1 0,-1-1 0,1 0 0,0 0 0,0 1 0,2-1 0,30 8 0,-26-6 0,-7-3 0,0 1 0,1 0 0,-1 0 0,0 0 0,0 0 0,1 0 0,-1 0 0,0 0 0,1 0 0,-1 0 0,0 0 0,1 0 0,-1 0 0,0 0 0,0 0 0,1 0 0,-1 0 0,0 0 0,1 0 0,-1 0 0,0 1 0,0-1 0,1 0 0,-1 0 0,0 0 0,0 0 0,1 1 0,-1-1 0,0 0 0,0 0 0,0 0 0,1 1 0,-1-1 0,0 0 0,0 0 0,0 1 0,0-1 0,0 0 0,1 1 0,-1-1 0,0 0 0,0 0 0,0 1 0,0-1 0,0 0 0,0 1 0,0-1 0,0 0 0,0 1 0,0-1 0,0 0 0,0 1 0,0-1 0,-1 0 0,-20 9 0,-35 2 0,-12 1-1365,58-11-5461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107852707b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107852707b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073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023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634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67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856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926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9d3952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9d3952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952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112a5a32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112a5a32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cc69f562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cc69f562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704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c9d39529e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c9d39529e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5874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9d3952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9d3952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39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900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902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411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545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96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9660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564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67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9d3952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9d3952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21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364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9d3952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9d3952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632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0f0f945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0f0f945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32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0f0f945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0f0f945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713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1016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d371cb7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d371cb7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253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3" name="Google Shape;3373;g107e2643c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4" name="Google Shape;3374;g107e2643ca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71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d371cb7e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d371cb7e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9d3952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9d3952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282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075ee98f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075ee98f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cc69f56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cc69f562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233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09743" y="2083750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09750" y="846100"/>
            <a:ext cx="15669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09750" y="3958650"/>
            <a:ext cx="3142800" cy="6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9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0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10" name="Google Shape;10;p2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" name="Google Shape;28;p2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2"/>
          <p:cNvSpPr txBox="1">
            <a:spLocks noGrp="1"/>
          </p:cNvSpPr>
          <p:nvPr>
            <p:ph type="ctrTitle"/>
          </p:nvPr>
        </p:nvSpPr>
        <p:spPr>
          <a:xfrm>
            <a:off x="2335950" y="1329899"/>
            <a:ext cx="4776900" cy="17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2335950" y="3204066"/>
            <a:ext cx="4776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1513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3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57" name="Google Shape;57;p3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3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" name="Google Shape;92;p3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1684210" y="2580600"/>
            <a:ext cx="41430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1684198" y="1531375"/>
            <a:ext cx="115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5986050" y="2716675"/>
            <a:ext cx="218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6722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05" name="Google Shape;105;p4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4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07" name="Google Shape;107;p4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720000" y="1507875"/>
            <a:ext cx="7704000" cy="31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5275" rtl="0">
              <a:spcBef>
                <a:spcPts val="0"/>
              </a:spcBef>
              <a:spcAft>
                <a:spcPts val="0"/>
              </a:spcAft>
              <a:buSzPts val="1050"/>
              <a:buAutoNum type="arabicPeriod"/>
              <a:defRPr sz="105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1075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52" name="Google Shape;152;p5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5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5" name="Google Shape;195;p5"/>
          <p:cNvSpPr txBox="1">
            <a:spLocks noGrp="1"/>
          </p:cNvSpPr>
          <p:nvPr>
            <p:ph type="subTitle" idx="1"/>
          </p:nvPr>
        </p:nvSpPr>
        <p:spPr>
          <a:xfrm>
            <a:off x="2134375" y="2216550"/>
            <a:ext cx="6000600" cy="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6" name="Google Shape;196;p5"/>
          <p:cNvSpPr txBox="1">
            <a:spLocks noGrp="1"/>
          </p:cNvSpPr>
          <p:nvPr>
            <p:ph type="subTitle" idx="2"/>
          </p:nvPr>
        </p:nvSpPr>
        <p:spPr>
          <a:xfrm>
            <a:off x="2134375" y="3225825"/>
            <a:ext cx="6000600" cy="36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5"/>
          <p:cNvSpPr txBox="1">
            <a:spLocks noGrp="1"/>
          </p:cNvSpPr>
          <p:nvPr>
            <p:ph type="subTitle" idx="3"/>
          </p:nvPr>
        </p:nvSpPr>
        <p:spPr>
          <a:xfrm>
            <a:off x="2134375" y="2482887"/>
            <a:ext cx="6000600" cy="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"/>
          <p:cNvSpPr txBox="1">
            <a:spLocks noGrp="1"/>
          </p:cNvSpPr>
          <p:nvPr>
            <p:ph type="subTitle" idx="4"/>
          </p:nvPr>
        </p:nvSpPr>
        <p:spPr>
          <a:xfrm>
            <a:off x="2134375" y="3541257"/>
            <a:ext cx="6000600" cy="55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243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6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202" name="Google Shape;202;p6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6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204" name="Google Shape;204;p6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6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6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5" name="Google Shape;245;p6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0828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7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248" name="Google Shape;248;p7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7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7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7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7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7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7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7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7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7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7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7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7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7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7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7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7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7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7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7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7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7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1" name="Google Shape;291;p7"/>
          <p:cNvSpPr txBox="1">
            <a:spLocks noGrp="1"/>
          </p:cNvSpPr>
          <p:nvPr>
            <p:ph type="body" idx="1"/>
          </p:nvPr>
        </p:nvSpPr>
        <p:spPr>
          <a:xfrm>
            <a:off x="2105025" y="1914475"/>
            <a:ext cx="5686500" cy="22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7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834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8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295" name="Google Shape;295;p8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3" name="Google Shape;313;p8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314" name="Google Shape;314;p8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8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8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" name="Google Shape;330;p8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8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8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8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8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8"/>
          <p:cNvSpPr txBox="1">
            <a:spLocks noGrp="1"/>
          </p:cNvSpPr>
          <p:nvPr>
            <p:ph type="title"/>
          </p:nvPr>
        </p:nvSpPr>
        <p:spPr>
          <a:xfrm>
            <a:off x="2335950" y="1600200"/>
            <a:ext cx="4936500" cy="19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1704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9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341" name="Google Shape;341;p9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2" name="Google Shape;342;p9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343" name="Google Shape;343;p9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9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9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9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9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9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9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9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9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9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9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9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9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9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9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9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9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9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9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9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9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9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9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9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9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9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9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9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9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9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9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9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9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4" name="Google Shape;384;p9"/>
          <p:cNvSpPr txBox="1">
            <a:spLocks noGrp="1"/>
          </p:cNvSpPr>
          <p:nvPr>
            <p:ph type="title"/>
          </p:nvPr>
        </p:nvSpPr>
        <p:spPr>
          <a:xfrm>
            <a:off x="948025" y="2212075"/>
            <a:ext cx="3179400" cy="13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9"/>
          <p:cNvSpPr txBox="1">
            <a:spLocks noGrp="1"/>
          </p:cNvSpPr>
          <p:nvPr>
            <p:ph type="subTitle" idx="1"/>
          </p:nvPr>
        </p:nvSpPr>
        <p:spPr>
          <a:xfrm>
            <a:off x="5016575" y="1977750"/>
            <a:ext cx="32061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103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896875" y="1733850"/>
            <a:ext cx="34470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38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800125" y="1733850"/>
            <a:ext cx="34470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38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896875" y="2416637"/>
            <a:ext cx="2946600" cy="1029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800125" y="2416637"/>
            <a:ext cx="2946600" cy="1029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0"/>
          <p:cNvSpPr txBox="1">
            <a:spLocks noGrp="1"/>
          </p:cNvSpPr>
          <p:nvPr>
            <p:ph type="title"/>
          </p:nvPr>
        </p:nvSpPr>
        <p:spPr>
          <a:xfrm>
            <a:off x="715100" y="4239869"/>
            <a:ext cx="77139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88" name="Google Shape;388;p10"/>
          <p:cNvGrpSpPr/>
          <p:nvPr/>
        </p:nvGrpSpPr>
        <p:grpSpPr>
          <a:xfrm>
            <a:off x="187918" y="3034697"/>
            <a:ext cx="8768329" cy="4984347"/>
            <a:chOff x="187918" y="-4997"/>
            <a:chExt cx="8768329" cy="4984347"/>
          </a:xfrm>
        </p:grpSpPr>
        <p:sp>
          <p:nvSpPr>
            <p:cNvPr id="389" name="Google Shape;389;p10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" name="Google Shape;407;p10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408" name="Google Shape;408;p10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0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0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0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0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0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0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0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0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0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10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7840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11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434" name="Google Shape;434;p11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11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453" name="Google Shape;453;p11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1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1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1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1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1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" name="Google Shape;469;p11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11"/>
          <p:cNvSpPr txBox="1">
            <a:spLocks noGrp="1"/>
          </p:cNvSpPr>
          <p:nvPr>
            <p:ph type="title" hasCustomPrompt="1"/>
          </p:nvPr>
        </p:nvSpPr>
        <p:spPr>
          <a:xfrm>
            <a:off x="2587650" y="2065800"/>
            <a:ext cx="49860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78" name="Google Shape;478;p11"/>
          <p:cNvSpPr txBox="1">
            <a:spLocks noGrp="1"/>
          </p:cNvSpPr>
          <p:nvPr>
            <p:ph type="subTitle" idx="1"/>
          </p:nvPr>
        </p:nvSpPr>
        <p:spPr>
          <a:xfrm>
            <a:off x="2587650" y="3242196"/>
            <a:ext cx="49860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504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54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13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482" name="Google Shape;482;p13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13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484" name="Google Shape;484;p13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3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3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3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3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3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3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3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3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3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3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3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3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3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3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3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3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3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3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3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3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3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3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3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3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3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3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3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2030400" y="2076150"/>
            <a:ext cx="246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2" hasCustomPrompt="1"/>
          </p:nvPr>
        </p:nvSpPr>
        <p:spPr>
          <a:xfrm>
            <a:off x="2030400" y="1827825"/>
            <a:ext cx="452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7" name="Google Shape;527;p13"/>
          <p:cNvSpPr txBox="1">
            <a:spLocks noGrp="1"/>
          </p:cNvSpPr>
          <p:nvPr>
            <p:ph type="subTitle" idx="1"/>
          </p:nvPr>
        </p:nvSpPr>
        <p:spPr>
          <a:xfrm>
            <a:off x="2030400" y="2510275"/>
            <a:ext cx="24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13"/>
          <p:cNvSpPr txBox="1">
            <a:spLocks noGrp="1"/>
          </p:cNvSpPr>
          <p:nvPr>
            <p:ph type="title" idx="3"/>
          </p:nvPr>
        </p:nvSpPr>
        <p:spPr>
          <a:xfrm>
            <a:off x="5710050" y="2076150"/>
            <a:ext cx="246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9" name="Google Shape;529;p13"/>
          <p:cNvSpPr txBox="1">
            <a:spLocks noGrp="1"/>
          </p:cNvSpPr>
          <p:nvPr>
            <p:ph type="title" idx="4" hasCustomPrompt="1"/>
          </p:nvPr>
        </p:nvSpPr>
        <p:spPr>
          <a:xfrm>
            <a:off x="5710050" y="1827825"/>
            <a:ext cx="452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>
            <a:spLocks noGrp="1"/>
          </p:cNvSpPr>
          <p:nvPr>
            <p:ph type="subTitle" idx="5"/>
          </p:nvPr>
        </p:nvSpPr>
        <p:spPr>
          <a:xfrm>
            <a:off x="5710050" y="2510275"/>
            <a:ext cx="24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title" idx="6"/>
          </p:nvPr>
        </p:nvSpPr>
        <p:spPr>
          <a:xfrm>
            <a:off x="5710050" y="3556950"/>
            <a:ext cx="246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7" hasCustomPrompt="1"/>
          </p:nvPr>
        </p:nvSpPr>
        <p:spPr>
          <a:xfrm>
            <a:off x="5710050" y="3284621"/>
            <a:ext cx="452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8"/>
          </p:nvPr>
        </p:nvSpPr>
        <p:spPr>
          <a:xfrm>
            <a:off x="5710050" y="3991075"/>
            <a:ext cx="24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9"/>
          </p:nvPr>
        </p:nvSpPr>
        <p:spPr>
          <a:xfrm>
            <a:off x="2030400" y="3532175"/>
            <a:ext cx="2465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title" idx="13" hasCustomPrompt="1"/>
          </p:nvPr>
        </p:nvSpPr>
        <p:spPr>
          <a:xfrm>
            <a:off x="2030400" y="3283850"/>
            <a:ext cx="4521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>
            <a:spLocks noGrp="1"/>
          </p:cNvSpPr>
          <p:nvPr>
            <p:ph type="subTitle" idx="14"/>
          </p:nvPr>
        </p:nvSpPr>
        <p:spPr>
          <a:xfrm>
            <a:off x="2030400" y="3966300"/>
            <a:ext cx="2465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title" idx="15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0769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4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540" name="Google Shape;540;p14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14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559" name="Google Shape;559;p14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4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4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4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4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4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4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4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4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4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4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4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4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4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4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4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5" name="Google Shape;575;p14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14"/>
          <p:cNvSpPr txBox="1">
            <a:spLocks noGrp="1"/>
          </p:cNvSpPr>
          <p:nvPr>
            <p:ph type="title"/>
          </p:nvPr>
        </p:nvSpPr>
        <p:spPr>
          <a:xfrm>
            <a:off x="2707175" y="3333925"/>
            <a:ext cx="5217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4" name="Google Shape;584;p14"/>
          <p:cNvSpPr txBox="1">
            <a:spLocks noGrp="1"/>
          </p:cNvSpPr>
          <p:nvPr>
            <p:ph type="subTitle" idx="1"/>
          </p:nvPr>
        </p:nvSpPr>
        <p:spPr>
          <a:xfrm>
            <a:off x="2707175" y="1838675"/>
            <a:ext cx="5217900" cy="12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1330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15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587" name="Google Shape;587;p15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5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5" name="Google Shape;605;p15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606" name="Google Shape;606;p15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5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5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5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5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5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5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5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5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5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5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5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5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5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5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2" name="Google Shape;622;p15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5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5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15"/>
          <p:cNvSpPr txBox="1">
            <a:spLocks noGrp="1"/>
          </p:cNvSpPr>
          <p:nvPr>
            <p:ph type="subTitle" idx="1"/>
          </p:nvPr>
        </p:nvSpPr>
        <p:spPr>
          <a:xfrm>
            <a:off x="4243475" y="3044725"/>
            <a:ext cx="40260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5"/>
          <p:cNvSpPr txBox="1">
            <a:spLocks noGrp="1"/>
          </p:cNvSpPr>
          <p:nvPr>
            <p:ph type="title"/>
          </p:nvPr>
        </p:nvSpPr>
        <p:spPr>
          <a:xfrm>
            <a:off x="4243475" y="1781225"/>
            <a:ext cx="4180500" cy="13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07267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6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634" name="Google Shape;634;p16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2" name="Google Shape;652;p16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653" name="Google Shape;653;p16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6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6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6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6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6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9" name="Google Shape;669;p16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16"/>
          <p:cNvSpPr txBox="1">
            <a:spLocks noGrp="1"/>
          </p:cNvSpPr>
          <p:nvPr>
            <p:ph type="subTitle" idx="1"/>
          </p:nvPr>
        </p:nvSpPr>
        <p:spPr>
          <a:xfrm>
            <a:off x="968538" y="2960038"/>
            <a:ext cx="30234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6"/>
          <p:cNvSpPr txBox="1">
            <a:spLocks noGrp="1"/>
          </p:cNvSpPr>
          <p:nvPr>
            <p:ph type="title"/>
          </p:nvPr>
        </p:nvSpPr>
        <p:spPr>
          <a:xfrm>
            <a:off x="968538" y="2036713"/>
            <a:ext cx="3023400" cy="9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2387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0" name="Google Shape;680;p17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681" name="Google Shape;681;p17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9" name="Google Shape;699;p17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700" name="Google Shape;700;p17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7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7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7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7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7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7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7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7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7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7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7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7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7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7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6" name="Google Shape;716;p17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4" name="Google Shape;724;p17"/>
          <p:cNvSpPr txBox="1">
            <a:spLocks noGrp="1"/>
          </p:cNvSpPr>
          <p:nvPr>
            <p:ph type="subTitle" idx="1"/>
          </p:nvPr>
        </p:nvSpPr>
        <p:spPr>
          <a:xfrm>
            <a:off x="1704000" y="4035800"/>
            <a:ext cx="573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7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444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18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728" name="Google Shape;728;p18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6" name="Google Shape;746;p18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747" name="Google Shape;747;p18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18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18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18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8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8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18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8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8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18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18"/>
          <p:cNvSpPr txBox="1">
            <a:spLocks noGrp="1"/>
          </p:cNvSpPr>
          <p:nvPr>
            <p:ph type="subTitle" idx="1"/>
          </p:nvPr>
        </p:nvSpPr>
        <p:spPr>
          <a:xfrm>
            <a:off x="968550" y="2261725"/>
            <a:ext cx="3193500" cy="17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8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8"/>
          <p:cNvSpPr txBox="1">
            <a:spLocks noGrp="1"/>
          </p:cNvSpPr>
          <p:nvPr>
            <p:ph type="subTitle" idx="2"/>
          </p:nvPr>
        </p:nvSpPr>
        <p:spPr>
          <a:xfrm>
            <a:off x="969775" y="3990150"/>
            <a:ext cx="747600" cy="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4" name="Google Shape;774;p18"/>
          <p:cNvSpPr txBox="1">
            <a:spLocks noGrp="1"/>
          </p:cNvSpPr>
          <p:nvPr>
            <p:ph type="subTitle" idx="3"/>
          </p:nvPr>
        </p:nvSpPr>
        <p:spPr>
          <a:xfrm>
            <a:off x="968550" y="1997525"/>
            <a:ext cx="747600" cy="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5" name="Google Shape;775;p18"/>
          <p:cNvSpPr txBox="1">
            <a:spLocks noGrp="1"/>
          </p:cNvSpPr>
          <p:nvPr>
            <p:ph type="subTitle" idx="4"/>
          </p:nvPr>
        </p:nvSpPr>
        <p:spPr>
          <a:xfrm>
            <a:off x="1717375" y="3990150"/>
            <a:ext cx="995400" cy="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8"/>
          <p:cNvSpPr txBox="1">
            <a:spLocks noGrp="1"/>
          </p:cNvSpPr>
          <p:nvPr>
            <p:ph type="subTitle" idx="5"/>
          </p:nvPr>
        </p:nvSpPr>
        <p:spPr>
          <a:xfrm>
            <a:off x="1716150" y="1997525"/>
            <a:ext cx="995400" cy="2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811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oogle Shape;778;p19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779" name="Google Shape;779;p19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0" name="Google Shape;780;p19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781" name="Google Shape;781;p19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9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9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9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9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9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9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9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9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9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9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9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9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9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9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9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9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2" name="Google Shape;822;p19"/>
          <p:cNvSpPr txBox="1">
            <a:spLocks noGrp="1"/>
          </p:cNvSpPr>
          <p:nvPr>
            <p:ph type="subTitle" idx="1"/>
          </p:nvPr>
        </p:nvSpPr>
        <p:spPr>
          <a:xfrm>
            <a:off x="717500" y="3944125"/>
            <a:ext cx="37545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19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19"/>
          <p:cNvSpPr txBox="1">
            <a:spLocks noGrp="1"/>
          </p:cNvSpPr>
          <p:nvPr>
            <p:ph type="subTitle" idx="2"/>
          </p:nvPr>
        </p:nvSpPr>
        <p:spPr>
          <a:xfrm>
            <a:off x="4672000" y="3944125"/>
            <a:ext cx="3754500" cy="6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023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" name="Google Shape;826;p20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827" name="Google Shape;827;p20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8" name="Google Shape;828;p20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829" name="Google Shape;829;p20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0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0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0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0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0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0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0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0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0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0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0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0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0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0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0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0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0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0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0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0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0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0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0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0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0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0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0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0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0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0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0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0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0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70" name="Google Shape;870;p20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20"/>
          <p:cNvSpPr txBox="1">
            <a:spLocks noGrp="1"/>
          </p:cNvSpPr>
          <p:nvPr>
            <p:ph type="title" idx="2"/>
          </p:nvPr>
        </p:nvSpPr>
        <p:spPr>
          <a:xfrm>
            <a:off x="1680475" y="1695750"/>
            <a:ext cx="26442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2" name="Google Shape;872;p20"/>
          <p:cNvSpPr txBox="1">
            <a:spLocks noGrp="1"/>
          </p:cNvSpPr>
          <p:nvPr>
            <p:ph type="subTitle" idx="1"/>
          </p:nvPr>
        </p:nvSpPr>
        <p:spPr>
          <a:xfrm>
            <a:off x="1680475" y="2170650"/>
            <a:ext cx="26442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20"/>
          <p:cNvSpPr txBox="1">
            <a:spLocks noGrp="1"/>
          </p:cNvSpPr>
          <p:nvPr>
            <p:ph type="title" idx="3"/>
          </p:nvPr>
        </p:nvSpPr>
        <p:spPr>
          <a:xfrm>
            <a:off x="4819325" y="1695750"/>
            <a:ext cx="2644200" cy="4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20"/>
          <p:cNvSpPr txBox="1">
            <a:spLocks noGrp="1"/>
          </p:cNvSpPr>
          <p:nvPr>
            <p:ph type="subTitle" idx="4"/>
          </p:nvPr>
        </p:nvSpPr>
        <p:spPr>
          <a:xfrm>
            <a:off x="4819325" y="2170650"/>
            <a:ext cx="26442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67806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21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877" name="Google Shape;877;p21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8" name="Google Shape;878;p21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879" name="Google Shape;879;p21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1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1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1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1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1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1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1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1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0" name="Google Shape;920;p21"/>
          <p:cNvSpPr txBox="1">
            <a:spLocks noGrp="1"/>
          </p:cNvSpPr>
          <p:nvPr>
            <p:ph type="title"/>
          </p:nvPr>
        </p:nvSpPr>
        <p:spPr>
          <a:xfrm>
            <a:off x="3359211" y="1723325"/>
            <a:ext cx="35964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21"/>
          <p:cNvSpPr txBox="1">
            <a:spLocks noGrp="1"/>
          </p:cNvSpPr>
          <p:nvPr>
            <p:ph type="subTitle" idx="1"/>
          </p:nvPr>
        </p:nvSpPr>
        <p:spPr>
          <a:xfrm>
            <a:off x="3359211" y="2056075"/>
            <a:ext cx="35964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21"/>
          <p:cNvSpPr txBox="1">
            <a:spLocks noGrp="1"/>
          </p:cNvSpPr>
          <p:nvPr>
            <p:ph type="title" idx="2"/>
          </p:nvPr>
        </p:nvSpPr>
        <p:spPr>
          <a:xfrm>
            <a:off x="3359211" y="2735713"/>
            <a:ext cx="35964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3" name="Google Shape;923;p21"/>
          <p:cNvSpPr txBox="1">
            <a:spLocks noGrp="1"/>
          </p:cNvSpPr>
          <p:nvPr>
            <p:ph type="subTitle" idx="3"/>
          </p:nvPr>
        </p:nvSpPr>
        <p:spPr>
          <a:xfrm>
            <a:off x="3359211" y="3074786"/>
            <a:ext cx="35964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21"/>
          <p:cNvSpPr txBox="1">
            <a:spLocks noGrp="1"/>
          </p:cNvSpPr>
          <p:nvPr>
            <p:ph type="title" idx="4"/>
          </p:nvPr>
        </p:nvSpPr>
        <p:spPr>
          <a:xfrm>
            <a:off x="3359211" y="3754413"/>
            <a:ext cx="3596400" cy="3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5" name="Google Shape;925;p21"/>
          <p:cNvSpPr txBox="1">
            <a:spLocks noGrp="1"/>
          </p:cNvSpPr>
          <p:nvPr>
            <p:ph type="subTitle" idx="5"/>
          </p:nvPr>
        </p:nvSpPr>
        <p:spPr>
          <a:xfrm>
            <a:off x="3359211" y="4093486"/>
            <a:ext cx="3596400" cy="46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21"/>
          <p:cNvSpPr txBox="1">
            <a:spLocks noGrp="1"/>
          </p:cNvSpPr>
          <p:nvPr>
            <p:ph type="title" idx="6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9404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22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929" name="Google Shape;929;p22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0" name="Google Shape;930;p22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2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2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2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2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2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2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2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2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2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2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2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2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2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2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2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2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2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2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2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2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2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2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2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2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2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2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2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2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2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2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2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2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2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2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2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2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2" name="Google Shape;972;p22"/>
          <p:cNvSpPr txBox="1">
            <a:spLocks noGrp="1"/>
          </p:cNvSpPr>
          <p:nvPr>
            <p:ph type="title"/>
          </p:nvPr>
        </p:nvSpPr>
        <p:spPr>
          <a:xfrm>
            <a:off x="2153825" y="2174550"/>
            <a:ext cx="22677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3" name="Google Shape;973;p22"/>
          <p:cNvSpPr txBox="1">
            <a:spLocks noGrp="1"/>
          </p:cNvSpPr>
          <p:nvPr>
            <p:ph type="subTitle" idx="1"/>
          </p:nvPr>
        </p:nvSpPr>
        <p:spPr>
          <a:xfrm>
            <a:off x="2153823" y="2637850"/>
            <a:ext cx="22677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22"/>
          <p:cNvSpPr txBox="1">
            <a:spLocks noGrp="1"/>
          </p:cNvSpPr>
          <p:nvPr>
            <p:ph type="title" idx="2"/>
          </p:nvPr>
        </p:nvSpPr>
        <p:spPr>
          <a:xfrm>
            <a:off x="6161301" y="2174550"/>
            <a:ext cx="22677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5" name="Google Shape;975;p22"/>
          <p:cNvSpPr txBox="1">
            <a:spLocks noGrp="1"/>
          </p:cNvSpPr>
          <p:nvPr>
            <p:ph type="subTitle" idx="3"/>
          </p:nvPr>
        </p:nvSpPr>
        <p:spPr>
          <a:xfrm>
            <a:off x="6161300" y="2640250"/>
            <a:ext cx="2267700" cy="63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2"/>
          <p:cNvSpPr txBox="1">
            <a:spLocks noGrp="1"/>
          </p:cNvSpPr>
          <p:nvPr>
            <p:ph type="title" idx="4"/>
          </p:nvPr>
        </p:nvSpPr>
        <p:spPr>
          <a:xfrm>
            <a:off x="4232825" y="3410573"/>
            <a:ext cx="22677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7" name="Google Shape;977;p22"/>
          <p:cNvSpPr txBox="1">
            <a:spLocks noGrp="1"/>
          </p:cNvSpPr>
          <p:nvPr>
            <p:ph type="subTitle" idx="5"/>
          </p:nvPr>
        </p:nvSpPr>
        <p:spPr>
          <a:xfrm>
            <a:off x="4232823" y="3878095"/>
            <a:ext cx="22677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22"/>
          <p:cNvSpPr txBox="1">
            <a:spLocks noGrp="1"/>
          </p:cNvSpPr>
          <p:nvPr>
            <p:ph type="title" idx="6"/>
          </p:nvPr>
        </p:nvSpPr>
        <p:spPr>
          <a:xfrm>
            <a:off x="2163600" y="1039725"/>
            <a:ext cx="4816800" cy="10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0944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0" name="Google Shape;980;p23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981" name="Google Shape;981;p23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23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983" name="Google Shape;983;p23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3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3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3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3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3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3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3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3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3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3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3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3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3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3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3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3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3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3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3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3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3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3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3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3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3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3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3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3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23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3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4" name="Google Shape;1024;p23"/>
          <p:cNvSpPr txBox="1">
            <a:spLocks noGrp="1"/>
          </p:cNvSpPr>
          <p:nvPr>
            <p:ph type="title"/>
          </p:nvPr>
        </p:nvSpPr>
        <p:spPr>
          <a:xfrm>
            <a:off x="1778475" y="2438463"/>
            <a:ext cx="2175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5" name="Google Shape;1025;p23"/>
          <p:cNvSpPr txBox="1">
            <a:spLocks noGrp="1"/>
          </p:cNvSpPr>
          <p:nvPr>
            <p:ph type="subTitle" idx="1"/>
          </p:nvPr>
        </p:nvSpPr>
        <p:spPr>
          <a:xfrm>
            <a:off x="1778475" y="3200371"/>
            <a:ext cx="2175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3"/>
          <p:cNvSpPr txBox="1">
            <a:spLocks noGrp="1"/>
          </p:cNvSpPr>
          <p:nvPr>
            <p:ph type="title" idx="2"/>
          </p:nvPr>
        </p:nvSpPr>
        <p:spPr>
          <a:xfrm>
            <a:off x="4027625" y="2438456"/>
            <a:ext cx="2175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7" name="Google Shape;1027;p23"/>
          <p:cNvSpPr txBox="1">
            <a:spLocks noGrp="1"/>
          </p:cNvSpPr>
          <p:nvPr>
            <p:ph type="subTitle" idx="3"/>
          </p:nvPr>
        </p:nvSpPr>
        <p:spPr>
          <a:xfrm>
            <a:off x="4027625" y="3200361"/>
            <a:ext cx="2175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3"/>
          <p:cNvSpPr txBox="1">
            <a:spLocks noGrp="1"/>
          </p:cNvSpPr>
          <p:nvPr>
            <p:ph type="title" idx="4"/>
          </p:nvPr>
        </p:nvSpPr>
        <p:spPr>
          <a:xfrm>
            <a:off x="6276775" y="2438458"/>
            <a:ext cx="2175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9" name="Google Shape;1029;p23"/>
          <p:cNvSpPr txBox="1">
            <a:spLocks noGrp="1"/>
          </p:cNvSpPr>
          <p:nvPr>
            <p:ph type="subTitle" idx="5"/>
          </p:nvPr>
        </p:nvSpPr>
        <p:spPr>
          <a:xfrm>
            <a:off x="6276775" y="3200363"/>
            <a:ext cx="21750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3"/>
          <p:cNvSpPr txBox="1">
            <a:spLocks noGrp="1"/>
          </p:cNvSpPr>
          <p:nvPr>
            <p:ph type="title" idx="6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09644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" name="Google Shape;1032;p24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033" name="Google Shape;1033;p24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4" name="Google Shape;1034;p24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035" name="Google Shape;1035;p24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4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4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4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4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4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4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4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4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4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4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4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4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4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4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4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4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4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4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4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4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76" name="Google Shape;1076;p24"/>
          <p:cNvSpPr txBox="1">
            <a:spLocks noGrp="1"/>
          </p:cNvSpPr>
          <p:nvPr>
            <p:ph type="title"/>
          </p:nvPr>
        </p:nvSpPr>
        <p:spPr>
          <a:xfrm>
            <a:off x="3167638" y="1996975"/>
            <a:ext cx="2352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7" name="Google Shape;1077;p24"/>
          <p:cNvSpPr txBox="1">
            <a:spLocks noGrp="1"/>
          </p:cNvSpPr>
          <p:nvPr>
            <p:ph type="subTitle" idx="1"/>
          </p:nvPr>
        </p:nvSpPr>
        <p:spPr>
          <a:xfrm>
            <a:off x="5544463" y="1996965"/>
            <a:ext cx="28695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24"/>
          <p:cNvSpPr txBox="1">
            <a:spLocks noGrp="1"/>
          </p:cNvSpPr>
          <p:nvPr>
            <p:ph type="title" idx="2"/>
          </p:nvPr>
        </p:nvSpPr>
        <p:spPr>
          <a:xfrm>
            <a:off x="3167650" y="1039725"/>
            <a:ext cx="5256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24"/>
          <p:cNvSpPr txBox="1">
            <a:spLocks noGrp="1"/>
          </p:cNvSpPr>
          <p:nvPr>
            <p:ph type="title" idx="3"/>
          </p:nvPr>
        </p:nvSpPr>
        <p:spPr>
          <a:xfrm>
            <a:off x="3167638" y="2895500"/>
            <a:ext cx="2352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0" name="Google Shape;1080;p24"/>
          <p:cNvSpPr txBox="1">
            <a:spLocks noGrp="1"/>
          </p:cNvSpPr>
          <p:nvPr>
            <p:ph type="subTitle" idx="4"/>
          </p:nvPr>
        </p:nvSpPr>
        <p:spPr>
          <a:xfrm>
            <a:off x="5544463" y="2895490"/>
            <a:ext cx="28695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1" name="Google Shape;1081;p24"/>
          <p:cNvSpPr txBox="1">
            <a:spLocks noGrp="1"/>
          </p:cNvSpPr>
          <p:nvPr>
            <p:ph type="title" idx="5"/>
          </p:nvPr>
        </p:nvSpPr>
        <p:spPr>
          <a:xfrm>
            <a:off x="3167638" y="3794025"/>
            <a:ext cx="23523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2" name="Google Shape;1082;p24"/>
          <p:cNvSpPr txBox="1">
            <a:spLocks noGrp="1"/>
          </p:cNvSpPr>
          <p:nvPr>
            <p:ph type="subTitle" idx="6"/>
          </p:nvPr>
        </p:nvSpPr>
        <p:spPr>
          <a:xfrm>
            <a:off x="5544463" y="3794015"/>
            <a:ext cx="2869500" cy="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28875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25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085" name="Google Shape;1085;p25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25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087" name="Google Shape;1087;p25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5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5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5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5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5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5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5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5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5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5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5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5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5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5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5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5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5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5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5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5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5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5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5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5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5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5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5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5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5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5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5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28" name="Google Shape;1128;p25"/>
          <p:cNvSpPr txBox="1">
            <a:spLocks noGrp="1"/>
          </p:cNvSpPr>
          <p:nvPr>
            <p:ph type="title"/>
          </p:nvPr>
        </p:nvSpPr>
        <p:spPr>
          <a:xfrm>
            <a:off x="2239450" y="18291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29" name="Google Shape;1129;p25"/>
          <p:cNvSpPr txBox="1">
            <a:spLocks noGrp="1"/>
          </p:cNvSpPr>
          <p:nvPr>
            <p:ph type="subTitle" idx="1"/>
          </p:nvPr>
        </p:nvSpPr>
        <p:spPr>
          <a:xfrm>
            <a:off x="2239450" y="2250678"/>
            <a:ext cx="214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25"/>
          <p:cNvSpPr txBox="1">
            <a:spLocks noGrp="1"/>
          </p:cNvSpPr>
          <p:nvPr>
            <p:ph type="title" idx="2"/>
          </p:nvPr>
        </p:nvSpPr>
        <p:spPr>
          <a:xfrm>
            <a:off x="5779250" y="18291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1" name="Google Shape;1131;p25"/>
          <p:cNvSpPr txBox="1">
            <a:spLocks noGrp="1"/>
          </p:cNvSpPr>
          <p:nvPr>
            <p:ph type="subTitle" idx="3"/>
          </p:nvPr>
        </p:nvSpPr>
        <p:spPr>
          <a:xfrm>
            <a:off x="5779250" y="2250678"/>
            <a:ext cx="214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25"/>
          <p:cNvSpPr txBox="1">
            <a:spLocks noGrp="1"/>
          </p:cNvSpPr>
          <p:nvPr>
            <p:ph type="title" idx="4"/>
          </p:nvPr>
        </p:nvSpPr>
        <p:spPr>
          <a:xfrm>
            <a:off x="2239450" y="32625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3" name="Google Shape;1133;p25"/>
          <p:cNvSpPr txBox="1">
            <a:spLocks noGrp="1"/>
          </p:cNvSpPr>
          <p:nvPr>
            <p:ph type="subTitle" idx="5"/>
          </p:nvPr>
        </p:nvSpPr>
        <p:spPr>
          <a:xfrm>
            <a:off x="2239450" y="3684078"/>
            <a:ext cx="214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4" name="Google Shape;1134;p25"/>
          <p:cNvSpPr txBox="1">
            <a:spLocks noGrp="1"/>
          </p:cNvSpPr>
          <p:nvPr>
            <p:ph type="title" idx="6"/>
          </p:nvPr>
        </p:nvSpPr>
        <p:spPr>
          <a:xfrm>
            <a:off x="5779250" y="32625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5" name="Google Shape;1135;p25"/>
          <p:cNvSpPr txBox="1">
            <a:spLocks noGrp="1"/>
          </p:cNvSpPr>
          <p:nvPr>
            <p:ph type="subTitle" idx="7"/>
          </p:nvPr>
        </p:nvSpPr>
        <p:spPr>
          <a:xfrm>
            <a:off x="5779250" y="3684078"/>
            <a:ext cx="2142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6" name="Google Shape;1136;p25"/>
          <p:cNvSpPr txBox="1">
            <a:spLocks noGrp="1"/>
          </p:cNvSpPr>
          <p:nvPr>
            <p:ph type="title" idx="8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17763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8" name="Google Shape;1138;p26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139" name="Google Shape;1139;p26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0" name="Google Shape;1140;p26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141" name="Google Shape;1141;p26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6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6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6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6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6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6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6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26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6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6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6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6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6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6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6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6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6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6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6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6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6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6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6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6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6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6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6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6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6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6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6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6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6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6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6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6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6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82" name="Google Shape;1182;p26"/>
          <p:cNvSpPr txBox="1">
            <a:spLocks noGrp="1"/>
          </p:cNvSpPr>
          <p:nvPr>
            <p:ph type="title"/>
          </p:nvPr>
        </p:nvSpPr>
        <p:spPr>
          <a:xfrm>
            <a:off x="2023150" y="2083025"/>
            <a:ext cx="25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3" name="Google Shape;1183;p26"/>
          <p:cNvSpPr txBox="1">
            <a:spLocks noGrp="1"/>
          </p:cNvSpPr>
          <p:nvPr>
            <p:ph type="subTitle" idx="1"/>
          </p:nvPr>
        </p:nvSpPr>
        <p:spPr>
          <a:xfrm>
            <a:off x="2023150" y="2422011"/>
            <a:ext cx="2396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26"/>
          <p:cNvSpPr txBox="1">
            <a:spLocks noGrp="1"/>
          </p:cNvSpPr>
          <p:nvPr>
            <p:ph type="title" idx="2"/>
          </p:nvPr>
        </p:nvSpPr>
        <p:spPr>
          <a:xfrm>
            <a:off x="4724750" y="2083025"/>
            <a:ext cx="25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5" name="Google Shape;1185;p26"/>
          <p:cNvSpPr txBox="1">
            <a:spLocks noGrp="1"/>
          </p:cNvSpPr>
          <p:nvPr>
            <p:ph type="subTitle" idx="3"/>
          </p:nvPr>
        </p:nvSpPr>
        <p:spPr>
          <a:xfrm>
            <a:off x="4724750" y="2422010"/>
            <a:ext cx="2396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6"/>
          <p:cNvSpPr txBox="1">
            <a:spLocks noGrp="1"/>
          </p:cNvSpPr>
          <p:nvPr>
            <p:ph type="title" idx="4"/>
          </p:nvPr>
        </p:nvSpPr>
        <p:spPr>
          <a:xfrm>
            <a:off x="2023150" y="3414975"/>
            <a:ext cx="25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7" name="Google Shape;1187;p26"/>
          <p:cNvSpPr txBox="1">
            <a:spLocks noGrp="1"/>
          </p:cNvSpPr>
          <p:nvPr>
            <p:ph type="subTitle" idx="5"/>
          </p:nvPr>
        </p:nvSpPr>
        <p:spPr>
          <a:xfrm>
            <a:off x="2023150" y="3753965"/>
            <a:ext cx="2396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6"/>
          <p:cNvSpPr txBox="1">
            <a:spLocks noGrp="1"/>
          </p:cNvSpPr>
          <p:nvPr>
            <p:ph type="title" idx="6"/>
          </p:nvPr>
        </p:nvSpPr>
        <p:spPr>
          <a:xfrm>
            <a:off x="4724750" y="3414975"/>
            <a:ext cx="2570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9" name="Google Shape;1189;p26"/>
          <p:cNvSpPr txBox="1">
            <a:spLocks noGrp="1"/>
          </p:cNvSpPr>
          <p:nvPr>
            <p:ph type="subTitle" idx="7"/>
          </p:nvPr>
        </p:nvSpPr>
        <p:spPr>
          <a:xfrm>
            <a:off x="4724750" y="3753964"/>
            <a:ext cx="2396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6"/>
          <p:cNvSpPr txBox="1">
            <a:spLocks noGrp="1"/>
          </p:cNvSpPr>
          <p:nvPr>
            <p:ph type="title" idx="8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5125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2" name="Google Shape;1192;p27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193" name="Google Shape;1193;p27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4" name="Google Shape;1194;p27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7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7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27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27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6" name="Google Shape;1236;p27"/>
          <p:cNvSpPr txBox="1">
            <a:spLocks noGrp="1"/>
          </p:cNvSpPr>
          <p:nvPr>
            <p:ph type="title"/>
          </p:nvPr>
        </p:nvSpPr>
        <p:spPr>
          <a:xfrm>
            <a:off x="872025" y="2068375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7" name="Google Shape;1237;p27"/>
          <p:cNvSpPr txBox="1">
            <a:spLocks noGrp="1"/>
          </p:cNvSpPr>
          <p:nvPr>
            <p:ph type="subTitle" idx="1"/>
          </p:nvPr>
        </p:nvSpPr>
        <p:spPr>
          <a:xfrm>
            <a:off x="872025" y="2540368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27"/>
          <p:cNvSpPr txBox="1">
            <a:spLocks noGrp="1"/>
          </p:cNvSpPr>
          <p:nvPr>
            <p:ph type="title" idx="2"/>
          </p:nvPr>
        </p:nvSpPr>
        <p:spPr>
          <a:xfrm>
            <a:off x="3571250" y="2068375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39" name="Google Shape;1239;p27"/>
          <p:cNvSpPr txBox="1">
            <a:spLocks noGrp="1"/>
          </p:cNvSpPr>
          <p:nvPr>
            <p:ph type="subTitle" idx="3"/>
          </p:nvPr>
        </p:nvSpPr>
        <p:spPr>
          <a:xfrm>
            <a:off x="3571250" y="2540373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27"/>
          <p:cNvSpPr txBox="1">
            <a:spLocks noGrp="1"/>
          </p:cNvSpPr>
          <p:nvPr>
            <p:ph type="title" idx="4"/>
          </p:nvPr>
        </p:nvSpPr>
        <p:spPr>
          <a:xfrm>
            <a:off x="872025" y="3520247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1" name="Google Shape;1241;p27"/>
          <p:cNvSpPr txBox="1">
            <a:spLocks noGrp="1"/>
          </p:cNvSpPr>
          <p:nvPr>
            <p:ph type="subTitle" idx="5"/>
          </p:nvPr>
        </p:nvSpPr>
        <p:spPr>
          <a:xfrm>
            <a:off x="872025" y="3992240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2" name="Google Shape;1242;p27"/>
          <p:cNvSpPr txBox="1">
            <a:spLocks noGrp="1"/>
          </p:cNvSpPr>
          <p:nvPr>
            <p:ph type="title" idx="6"/>
          </p:nvPr>
        </p:nvSpPr>
        <p:spPr>
          <a:xfrm>
            <a:off x="3571325" y="3520242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3" name="Google Shape;1243;p27"/>
          <p:cNvSpPr txBox="1">
            <a:spLocks noGrp="1"/>
          </p:cNvSpPr>
          <p:nvPr>
            <p:ph type="subTitle" idx="7"/>
          </p:nvPr>
        </p:nvSpPr>
        <p:spPr>
          <a:xfrm>
            <a:off x="3571325" y="3992239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4" name="Google Shape;1244;p27"/>
          <p:cNvSpPr txBox="1">
            <a:spLocks noGrp="1"/>
          </p:cNvSpPr>
          <p:nvPr>
            <p:ph type="title" idx="8"/>
          </p:nvPr>
        </p:nvSpPr>
        <p:spPr>
          <a:xfrm>
            <a:off x="6270574" y="2068375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5" name="Google Shape;1245;p27"/>
          <p:cNvSpPr txBox="1">
            <a:spLocks noGrp="1"/>
          </p:cNvSpPr>
          <p:nvPr>
            <p:ph type="subTitle" idx="9"/>
          </p:nvPr>
        </p:nvSpPr>
        <p:spPr>
          <a:xfrm>
            <a:off x="6270574" y="2540368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6" name="Google Shape;1246;p27"/>
          <p:cNvSpPr txBox="1">
            <a:spLocks noGrp="1"/>
          </p:cNvSpPr>
          <p:nvPr>
            <p:ph type="title" idx="13"/>
          </p:nvPr>
        </p:nvSpPr>
        <p:spPr>
          <a:xfrm>
            <a:off x="6270574" y="3520247"/>
            <a:ext cx="2001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47" name="Google Shape;1247;p27"/>
          <p:cNvSpPr txBox="1">
            <a:spLocks noGrp="1"/>
          </p:cNvSpPr>
          <p:nvPr>
            <p:ph type="subTitle" idx="14"/>
          </p:nvPr>
        </p:nvSpPr>
        <p:spPr>
          <a:xfrm>
            <a:off x="6270574" y="3992240"/>
            <a:ext cx="200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8" name="Google Shape;1248;p27"/>
          <p:cNvSpPr txBox="1">
            <a:spLocks noGrp="1"/>
          </p:cNvSpPr>
          <p:nvPr>
            <p:ph type="title" idx="15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09693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28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251" name="Google Shape;1251;p28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52" name="Google Shape;1252;p28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253" name="Google Shape;1253;p28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28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28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28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28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28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28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8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8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8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8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8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8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8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8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8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8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8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8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8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8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8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8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8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8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28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28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8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8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8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8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8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8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28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28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28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28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4" name="Google Shape;1294;p28"/>
          <p:cNvSpPr txBox="1">
            <a:spLocks noGrp="1"/>
          </p:cNvSpPr>
          <p:nvPr>
            <p:ph type="title"/>
          </p:nvPr>
        </p:nvSpPr>
        <p:spPr>
          <a:xfrm>
            <a:off x="1911125" y="1736125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5" name="Google Shape;1295;p28"/>
          <p:cNvSpPr txBox="1">
            <a:spLocks noGrp="1"/>
          </p:cNvSpPr>
          <p:nvPr>
            <p:ph type="subTitle" idx="1"/>
          </p:nvPr>
        </p:nvSpPr>
        <p:spPr>
          <a:xfrm>
            <a:off x="953200" y="2132448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6" name="Google Shape;1296;p28"/>
          <p:cNvSpPr txBox="1">
            <a:spLocks noGrp="1"/>
          </p:cNvSpPr>
          <p:nvPr>
            <p:ph type="title" idx="2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28"/>
          <p:cNvSpPr txBox="1">
            <a:spLocks noGrp="1"/>
          </p:cNvSpPr>
          <p:nvPr>
            <p:ph type="title" idx="3"/>
          </p:nvPr>
        </p:nvSpPr>
        <p:spPr>
          <a:xfrm>
            <a:off x="1911125" y="2729500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8" name="Google Shape;1298;p28"/>
          <p:cNvSpPr txBox="1">
            <a:spLocks noGrp="1"/>
          </p:cNvSpPr>
          <p:nvPr>
            <p:ph type="subTitle" idx="4"/>
          </p:nvPr>
        </p:nvSpPr>
        <p:spPr>
          <a:xfrm>
            <a:off x="953200" y="3125824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9" name="Google Shape;1299;p28"/>
          <p:cNvSpPr txBox="1">
            <a:spLocks noGrp="1"/>
          </p:cNvSpPr>
          <p:nvPr>
            <p:ph type="title" idx="5"/>
          </p:nvPr>
        </p:nvSpPr>
        <p:spPr>
          <a:xfrm>
            <a:off x="1911125" y="3722875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0" name="Google Shape;1300;p28"/>
          <p:cNvSpPr txBox="1">
            <a:spLocks noGrp="1"/>
          </p:cNvSpPr>
          <p:nvPr>
            <p:ph type="subTitle" idx="6"/>
          </p:nvPr>
        </p:nvSpPr>
        <p:spPr>
          <a:xfrm>
            <a:off x="953200" y="4119200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1" name="Google Shape;1301;p28"/>
          <p:cNvSpPr txBox="1">
            <a:spLocks noGrp="1"/>
          </p:cNvSpPr>
          <p:nvPr>
            <p:ph type="title" idx="7"/>
          </p:nvPr>
        </p:nvSpPr>
        <p:spPr>
          <a:xfrm>
            <a:off x="5691600" y="1736125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2" name="Google Shape;1302;p28"/>
          <p:cNvSpPr txBox="1">
            <a:spLocks noGrp="1"/>
          </p:cNvSpPr>
          <p:nvPr>
            <p:ph type="subTitle" idx="8"/>
          </p:nvPr>
        </p:nvSpPr>
        <p:spPr>
          <a:xfrm>
            <a:off x="4733849" y="2132448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28"/>
          <p:cNvSpPr txBox="1">
            <a:spLocks noGrp="1"/>
          </p:cNvSpPr>
          <p:nvPr>
            <p:ph type="title" idx="9"/>
          </p:nvPr>
        </p:nvSpPr>
        <p:spPr>
          <a:xfrm>
            <a:off x="5691600" y="2729500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4" name="Google Shape;1304;p28"/>
          <p:cNvSpPr txBox="1">
            <a:spLocks noGrp="1"/>
          </p:cNvSpPr>
          <p:nvPr>
            <p:ph type="subTitle" idx="13"/>
          </p:nvPr>
        </p:nvSpPr>
        <p:spPr>
          <a:xfrm>
            <a:off x="4733849" y="3125824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8"/>
          <p:cNvSpPr txBox="1">
            <a:spLocks noGrp="1"/>
          </p:cNvSpPr>
          <p:nvPr>
            <p:ph type="title" idx="14"/>
          </p:nvPr>
        </p:nvSpPr>
        <p:spPr>
          <a:xfrm>
            <a:off x="5691600" y="3722875"/>
            <a:ext cx="26658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6" name="Google Shape;1306;p28"/>
          <p:cNvSpPr txBox="1">
            <a:spLocks noGrp="1"/>
          </p:cNvSpPr>
          <p:nvPr>
            <p:ph type="subTitle" idx="15"/>
          </p:nvPr>
        </p:nvSpPr>
        <p:spPr>
          <a:xfrm>
            <a:off x="4733849" y="4119200"/>
            <a:ext cx="3623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7" name="Google Shape;1307;p28"/>
          <p:cNvSpPr txBox="1">
            <a:spLocks noGrp="1"/>
          </p:cNvSpPr>
          <p:nvPr>
            <p:ph type="subTitle" idx="16"/>
          </p:nvPr>
        </p:nvSpPr>
        <p:spPr>
          <a:xfrm>
            <a:off x="953200" y="1747069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8" name="Google Shape;1308;p28"/>
          <p:cNvSpPr txBox="1">
            <a:spLocks noGrp="1"/>
          </p:cNvSpPr>
          <p:nvPr>
            <p:ph type="subTitle" idx="17"/>
          </p:nvPr>
        </p:nvSpPr>
        <p:spPr>
          <a:xfrm>
            <a:off x="4743725" y="1747069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9" name="Google Shape;1309;p28"/>
          <p:cNvSpPr txBox="1">
            <a:spLocks noGrp="1"/>
          </p:cNvSpPr>
          <p:nvPr>
            <p:ph type="subTitle" idx="18"/>
          </p:nvPr>
        </p:nvSpPr>
        <p:spPr>
          <a:xfrm>
            <a:off x="953200" y="3733800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0" name="Google Shape;1310;p28"/>
          <p:cNvSpPr txBox="1">
            <a:spLocks noGrp="1"/>
          </p:cNvSpPr>
          <p:nvPr>
            <p:ph type="subTitle" idx="19"/>
          </p:nvPr>
        </p:nvSpPr>
        <p:spPr>
          <a:xfrm>
            <a:off x="4743725" y="2740425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1" name="Google Shape;1311;p28"/>
          <p:cNvSpPr txBox="1">
            <a:spLocks noGrp="1"/>
          </p:cNvSpPr>
          <p:nvPr>
            <p:ph type="subTitle" idx="20"/>
          </p:nvPr>
        </p:nvSpPr>
        <p:spPr>
          <a:xfrm>
            <a:off x="953200" y="2740425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28"/>
          <p:cNvSpPr txBox="1">
            <a:spLocks noGrp="1"/>
          </p:cNvSpPr>
          <p:nvPr>
            <p:ph type="subTitle" idx="21"/>
          </p:nvPr>
        </p:nvSpPr>
        <p:spPr>
          <a:xfrm>
            <a:off x="4743725" y="3733800"/>
            <a:ext cx="801000" cy="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1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7993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 ">
  <p:cSld name="Title and eight columns 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4" name="Google Shape;1314;p29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315" name="Google Shape;1315;p29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6" name="Google Shape;1316;p29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317" name="Google Shape;1317;p29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29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9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29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29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58" name="Google Shape;1358;p29"/>
          <p:cNvSpPr txBox="1">
            <a:spLocks noGrp="1"/>
          </p:cNvSpPr>
          <p:nvPr>
            <p:ph type="title"/>
          </p:nvPr>
        </p:nvSpPr>
        <p:spPr>
          <a:xfrm>
            <a:off x="820650" y="204651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hlink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9" name="Google Shape;1359;p29"/>
          <p:cNvSpPr txBox="1">
            <a:spLocks noGrp="1"/>
          </p:cNvSpPr>
          <p:nvPr>
            <p:ph type="subTitle" idx="1"/>
          </p:nvPr>
        </p:nvSpPr>
        <p:spPr>
          <a:xfrm>
            <a:off x="820650" y="2714462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29"/>
          <p:cNvSpPr txBox="1">
            <a:spLocks noGrp="1"/>
          </p:cNvSpPr>
          <p:nvPr>
            <p:ph type="title" idx="2"/>
          </p:nvPr>
        </p:nvSpPr>
        <p:spPr>
          <a:xfrm>
            <a:off x="2715301" y="204651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1" name="Google Shape;1361;p29"/>
          <p:cNvSpPr txBox="1">
            <a:spLocks noGrp="1"/>
          </p:cNvSpPr>
          <p:nvPr>
            <p:ph type="subTitle" idx="3"/>
          </p:nvPr>
        </p:nvSpPr>
        <p:spPr>
          <a:xfrm>
            <a:off x="2715301" y="2714465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29"/>
          <p:cNvSpPr txBox="1">
            <a:spLocks noGrp="1"/>
          </p:cNvSpPr>
          <p:nvPr>
            <p:ph type="title" idx="4"/>
          </p:nvPr>
        </p:nvSpPr>
        <p:spPr>
          <a:xfrm>
            <a:off x="820550" y="334604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3" name="Google Shape;1363;p29"/>
          <p:cNvSpPr txBox="1">
            <a:spLocks noGrp="1"/>
          </p:cNvSpPr>
          <p:nvPr>
            <p:ph type="subTitle" idx="5"/>
          </p:nvPr>
        </p:nvSpPr>
        <p:spPr>
          <a:xfrm>
            <a:off x="820550" y="4013950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29"/>
          <p:cNvSpPr txBox="1">
            <a:spLocks noGrp="1"/>
          </p:cNvSpPr>
          <p:nvPr>
            <p:ph type="title" idx="6"/>
          </p:nvPr>
        </p:nvSpPr>
        <p:spPr>
          <a:xfrm>
            <a:off x="2715265" y="3346037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5" name="Google Shape;1365;p29"/>
          <p:cNvSpPr txBox="1">
            <a:spLocks noGrp="1"/>
          </p:cNvSpPr>
          <p:nvPr>
            <p:ph type="subTitle" idx="7"/>
          </p:nvPr>
        </p:nvSpPr>
        <p:spPr>
          <a:xfrm>
            <a:off x="2715265" y="4013950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9"/>
          <p:cNvSpPr txBox="1">
            <a:spLocks noGrp="1"/>
          </p:cNvSpPr>
          <p:nvPr>
            <p:ph type="title" idx="8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7" name="Google Shape;1367;p29"/>
          <p:cNvSpPr txBox="1">
            <a:spLocks noGrp="1"/>
          </p:cNvSpPr>
          <p:nvPr>
            <p:ph type="title" idx="9"/>
          </p:nvPr>
        </p:nvSpPr>
        <p:spPr>
          <a:xfrm>
            <a:off x="4610021" y="204651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8" name="Google Shape;1368;p29"/>
          <p:cNvSpPr txBox="1">
            <a:spLocks noGrp="1"/>
          </p:cNvSpPr>
          <p:nvPr>
            <p:ph type="subTitle" idx="13"/>
          </p:nvPr>
        </p:nvSpPr>
        <p:spPr>
          <a:xfrm>
            <a:off x="4610021" y="2714462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9"/>
          <p:cNvSpPr txBox="1">
            <a:spLocks noGrp="1"/>
          </p:cNvSpPr>
          <p:nvPr>
            <p:ph type="title" idx="14"/>
          </p:nvPr>
        </p:nvSpPr>
        <p:spPr>
          <a:xfrm>
            <a:off x="6504672" y="204651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0" name="Google Shape;1370;p29"/>
          <p:cNvSpPr txBox="1">
            <a:spLocks noGrp="1"/>
          </p:cNvSpPr>
          <p:nvPr>
            <p:ph type="subTitle" idx="15"/>
          </p:nvPr>
        </p:nvSpPr>
        <p:spPr>
          <a:xfrm>
            <a:off x="6504672" y="2714465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1" name="Google Shape;1371;p29"/>
          <p:cNvSpPr txBox="1">
            <a:spLocks noGrp="1"/>
          </p:cNvSpPr>
          <p:nvPr>
            <p:ph type="title" idx="16"/>
          </p:nvPr>
        </p:nvSpPr>
        <p:spPr>
          <a:xfrm>
            <a:off x="4610012" y="3346043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2" name="Google Shape;1372;p29"/>
          <p:cNvSpPr txBox="1">
            <a:spLocks noGrp="1"/>
          </p:cNvSpPr>
          <p:nvPr>
            <p:ph type="subTitle" idx="17"/>
          </p:nvPr>
        </p:nvSpPr>
        <p:spPr>
          <a:xfrm>
            <a:off x="4610012" y="4013950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9"/>
          <p:cNvSpPr txBox="1">
            <a:spLocks noGrp="1"/>
          </p:cNvSpPr>
          <p:nvPr>
            <p:ph type="title" idx="18"/>
          </p:nvPr>
        </p:nvSpPr>
        <p:spPr>
          <a:xfrm>
            <a:off x="6504727" y="3346037"/>
            <a:ext cx="1818600" cy="6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4" name="Google Shape;1374;p29"/>
          <p:cNvSpPr txBox="1">
            <a:spLocks noGrp="1"/>
          </p:cNvSpPr>
          <p:nvPr>
            <p:ph type="subTitle" idx="19"/>
          </p:nvPr>
        </p:nvSpPr>
        <p:spPr>
          <a:xfrm>
            <a:off x="6504727" y="4013950"/>
            <a:ext cx="1818600" cy="30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817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548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" name="Google Shape;1376;p30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377" name="Google Shape;1377;p30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78" name="Google Shape;1378;p30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379" name="Google Shape;1379;p30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0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0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0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0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0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0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0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0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0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0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0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0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0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0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0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0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0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0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0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0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0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0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0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0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0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0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0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0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0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0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0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0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0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0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0" name="Google Shape;1420;p30"/>
          <p:cNvSpPr txBox="1">
            <a:spLocks noGrp="1"/>
          </p:cNvSpPr>
          <p:nvPr>
            <p:ph type="title" hasCustomPrompt="1"/>
          </p:nvPr>
        </p:nvSpPr>
        <p:spPr>
          <a:xfrm>
            <a:off x="3199800" y="1424250"/>
            <a:ext cx="3935700" cy="5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1" name="Google Shape;1421;p30"/>
          <p:cNvSpPr txBox="1">
            <a:spLocks noGrp="1"/>
          </p:cNvSpPr>
          <p:nvPr>
            <p:ph type="subTitle" idx="1"/>
          </p:nvPr>
        </p:nvSpPr>
        <p:spPr>
          <a:xfrm>
            <a:off x="3199800" y="1956127"/>
            <a:ext cx="393570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title" idx="2" hasCustomPrompt="1"/>
          </p:nvPr>
        </p:nvSpPr>
        <p:spPr>
          <a:xfrm>
            <a:off x="3199800" y="2499392"/>
            <a:ext cx="3935700" cy="5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3" name="Google Shape;1423;p30"/>
          <p:cNvSpPr txBox="1">
            <a:spLocks noGrp="1"/>
          </p:cNvSpPr>
          <p:nvPr>
            <p:ph type="subTitle" idx="3"/>
          </p:nvPr>
        </p:nvSpPr>
        <p:spPr>
          <a:xfrm>
            <a:off x="3199800" y="3031269"/>
            <a:ext cx="393570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title" idx="4" hasCustomPrompt="1"/>
          </p:nvPr>
        </p:nvSpPr>
        <p:spPr>
          <a:xfrm>
            <a:off x="3199800" y="3574581"/>
            <a:ext cx="3935700" cy="58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25" name="Google Shape;1425;p30"/>
          <p:cNvSpPr txBox="1">
            <a:spLocks noGrp="1"/>
          </p:cNvSpPr>
          <p:nvPr>
            <p:ph type="subTitle" idx="5"/>
          </p:nvPr>
        </p:nvSpPr>
        <p:spPr>
          <a:xfrm>
            <a:off x="3199800" y="4106424"/>
            <a:ext cx="393570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0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7" name="Google Shape;1427;p31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428" name="Google Shape;1428;p31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31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430" name="Google Shape;1430;p31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3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3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1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31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31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1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1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1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3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3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1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1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1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1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1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1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1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1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1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1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1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1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31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31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31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1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1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1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1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1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1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1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1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1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71" name="Google Shape;1471;p31"/>
          <p:cNvSpPr txBox="1">
            <a:spLocks noGrp="1"/>
          </p:cNvSpPr>
          <p:nvPr>
            <p:ph type="title" hasCustomPrompt="1"/>
          </p:nvPr>
        </p:nvSpPr>
        <p:spPr>
          <a:xfrm>
            <a:off x="711175" y="1841563"/>
            <a:ext cx="1933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2" name="Google Shape;1472;p31"/>
          <p:cNvSpPr txBox="1">
            <a:spLocks noGrp="1"/>
          </p:cNvSpPr>
          <p:nvPr>
            <p:ph type="subTitle" idx="1"/>
          </p:nvPr>
        </p:nvSpPr>
        <p:spPr>
          <a:xfrm>
            <a:off x="711175" y="2988537"/>
            <a:ext cx="1933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1"/>
          <p:cNvSpPr txBox="1">
            <a:spLocks noGrp="1"/>
          </p:cNvSpPr>
          <p:nvPr>
            <p:ph type="title" idx="2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1"/>
          <p:cNvSpPr txBox="1">
            <a:spLocks noGrp="1"/>
          </p:cNvSpPr>
          <p:nvPr>
            <p:ph type="title" idx="3"/>
          </p:nvPr>
        </p:nvSpPr>
        <p:spPr>
          <a:xfrm>
            <a:off x="711175" y="2665900"/>
            <a:ext cx="19335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5" name="Google Shape;1475;p31"/>
          <p:cNvSpPr txBox="1">
            <a:spLocks noGrp="1"/>
          </p:cNvSpPr>
          <p:nvPr>
            <p:ph type="title" idx="4" hasCustomPrompt="1"/>
          </p:nvPr>
        </p:nvSpPr>
        <p:spPr>
          <a:xfrm>
            <a:off x="2640575" y="1841563"/>
            <a:ext cx="1933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6" name="Google Shape;1476;p31"/>
          <p:cNvSpPr txBox="1">
            <a:spLocks noGrp="1"/>
          </p:cNvSpPr>
          <p:nvPr>
            <p:ph type="subTitle" idx="5"/>
          </p:nvPr>
        </p:nvSpPr>
        <p:spPr>
          <a:xfrm>
            <a:off x="2640575" y="2988537"/>
            <a:ext cx="1933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1"/>
          <p:cNvSpPr txBox="1">
            <a:spLocks noGrp="1"/>
          </p:cNvSpPr>
          <p:nvPr>
            <p:ph type="title" idx="6"/>
          </p:nvPr>
        </p:nvSpPr>
        <p:spPr>
          <a:xfrm>
            <a:off x="2640575" y="2665900"/>
            <a:ext cx="19335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78" name="Google Shape;1478;p31"/>
          <p:cNvSpPr txBox="1">
            <a:spLocks noGrp="1"/>
          </p:cNvSpPr>
          <p:nvPr>
            <p:ph type="title" idx="7" hasCustomPrompt="1"/>
          </p:nvPr>
        </p:nvSpPr>
        <p:spPr>
          <a:xfrm>
            <a:off x="4569925" y="1841563"/>
            <a:ext cx="1933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79" name="Google Shape;1479;p31"/>
          <p:cNvSpPr txBox="1">
            <a:spLocks noGrp="1"/>
          </p:cNvSpPr>
          <p:nvPr>
            <p:ph type="subTitle" idx="8"/>
          </p:nvPr>
        </p:nvSpPr>
        <p:spPr>
          <a:xfrm>
            <a:off x="4569925" y="2988537"/>
            <a:ext cx="1933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1"/>
          <p:cNvSpPr txBox="1">
            <a:spLocks noGrp="1"/>
          </p:cNvSpPr>
          <p:nvPr>
            <p:ph type="title" idx="9"/>
          </p:nvPr>
        </p:nvSpPr>
        <p:spPr>
          <a:xfrm>
            <a:off x="4569925" y="2665900"/>
            <a:ext cx="19335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81" name="Google Shape;1481;p31"/>
          <p:cNvSpPr txBox="1">
            <a:spLocks noGrp="1"/>
          </p:cNvSpPr>
          <p:nvPr>
            <p:ph type="title" idx="13" hasCustomPrompt="1"/>
          </p:nvPr>
        </p:nvSpPr>
        <p:spPr>
          <a:xfrm>
            <a:off x="6499325" y="1841563"/>
            <a:ext cx="1933500" cy="3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2" name="Google Shape;1482;p31"/>
          <p:cNvSpPr txBox="1">
            <a:spLocks noGrp="1"/>
          </p:cNvSpPr>
          <p:nvPr>
            <p:ph type="subTitle" idx="14"/>
          </p:nvPr>
        </p:nvSpPr>
        <p:spPr>
          <a:xfrm>
            <a:off x="6499325" y="2988537"/>
            <a:ext cx="19335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3" name="Google Shape;1483;p31"/>
          <p:cNvSpPr txBox="1">
            <a:spLocks noGrp="1"/>
          </p:cNvSpPr>
          <p:nvPr>
            <p:ph type="title" idx="15"/>
          </p:nvPr>
        </p:nvSpPr>
        <p:spPr>
          <a:xfrm>
            <a:off x="6499325" y="2665900"/>
            <a:ext cx="1933500" cy="3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36469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2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486" name="Google Shape;1486;p32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7" name="Google Shape;1487;p32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488" name="Google Shape;1488;p32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2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2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2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2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2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2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2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2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2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2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2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2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2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2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2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2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2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2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2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2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2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2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2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2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2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2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2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2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2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2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2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2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2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2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2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2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2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2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9" name="Google Shape;1529;p32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9469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1" name="Google Shape;1531;p33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532" name="Google Shape;1532;p33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3" name="Google Shape;1533;p33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534" name="Google Shape;1534;p33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3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3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3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3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3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3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3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3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3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3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3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3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3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3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3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3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3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3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3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3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3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3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3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3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3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3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3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3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3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3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3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3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3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3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3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3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5" name="Google Shape;1575;p33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42234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7" name="Google Shape;1577;p34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578" name="Google Shape;1578;p34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9" name="Google Shape;1579;p34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580" name="Google Shape;1580;p34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4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4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4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4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4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4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4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4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4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4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4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4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4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4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4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4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4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4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4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4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4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4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4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4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4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4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4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4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4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4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4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4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4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4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4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4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4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4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1" name="Google Shape;1621;p34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622" name="Google Shape;1622;p34"/>
          <p:cNvCxnSpPr/>
          <p:nvPr/>
        </p:nvCxnSpPr>
        <p:spPr>
          <a:xfrm>
            <a:off x="968550" y="4604603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70656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4" name="Google Shape;1624;p35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1625" name="Google Shape;1625;p35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5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5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3" name="Google Shape;1643;p35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1644" name="Google Shape;1644;p35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5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5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5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5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5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5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5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5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5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5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5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5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0" name="Google Shape;1660;p35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5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5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35"/>
          <p:cNvSpPr txBox="1">
            <a:spLocks noGrp="1"/>
          </p:cNvSpPr>
          <p:nvPr>
            <p:ph type="title"/>
          </p:nvPr>
        </p:nvSpPr>
        <p:spPr>
          <a:xfrm>
            <a:off x="2160300" y="1039725"/>
            <a:ext cx="48234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56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" name="Google Shape;1670;p36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1671" name="Google Shape;1671;p36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6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6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6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6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6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6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6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6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6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6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6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6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6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6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6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9" name="Google Shape;1689;p36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1690" name="Google Shape;1690;p36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6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6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6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6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6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6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6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6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6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6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6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6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6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6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6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6" name="Google Shape;1706;p36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6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6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4" name="Google Shape;1714;p36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76946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6" name="Google Shape;1716;p37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717" name="Google Shape;1717;p37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8" name="Google Shape;1718;p37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719" name="Google Shape;1719;p37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7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7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7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7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0" name="Google Shape;1760;p37"/>
          <p:cNvSpPr txBox="1">
            <a:spLocks noGrp="1"/>
          </p:cNvSpPr>
          <p:nvPr>
            <p:ph type="title"/>
          </p:nvPr>
        </p:nvSpPr>
        <p:spPr>
          <a:xfrm>
            <a:off x="720000" y="1039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560930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8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763" name="Google Shape;1763;p38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64" name="Google Shape;1764;p38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765" name="Google Shape;1765;p38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8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8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8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8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8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8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8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8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8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8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8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8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8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8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8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8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8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8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8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8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8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8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8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8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8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8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8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8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8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8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8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8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8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8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8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8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8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8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713225" y="1039725"/>
            <a:ext cx="634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i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6323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8" name="Google Shape;1808;p39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809" name="Google Shape;1809;p39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0" name="Google Shape;1810;p39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811" name="Google Shape;1811;p39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9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9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9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9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9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9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9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9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9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9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9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9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9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9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9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9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9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9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9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9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9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9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9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9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9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9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9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9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9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9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2" name="Google Shape;1852;p39"/>
          <p:cNvSpPr txBox="1">
            <a:spLocks noGrp="1"/>
          </p:cNvSpPr>
          <p:nvPr>
            <p:ph type="title"/>
          </p:nvPr>
        </p:nvSpPr>
        <p:spPr>
          <a:xfrm>
            <a:off x="3832235" y="1989350"/>
            <a:ext cx="41430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53" name="Google Shape;1853;p39"/>
          <p:cNvSpPr txBox="1">
            <a:spLocks noGrp="1"/>
          </p:cNvSpPr>
          <p:nvPr>
            <p:ph type="title" idx="2" hasCustomPrompt="1"/>
          </p:nvPr>
        </p:nvSpPr>
        <p:spPr>
          <a:xfrm>
            <a:off x="2186063" y="1396850"/>
            <a:ext cx="11571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54" name="Google Shape;1854;p39"/>
          <p:cNvSpPr txBox="1">
            <a:spLocks noGrp="1"/>
          </p:cNvSpPr>
          <p:nvPr>
            <p:ph type="subTitle" idx="1"/>
          </p:nvPr>
        </p:nvSpPr>
        <p:spPr>
          <a:xfrm>
            <a:off x="3832225" y="2779400"/>
            <a:ext cx="218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476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855625" y="2533175"/>
            <a:ext cx="3578400" cy="141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6" name="Google Shape;1856;p40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1857" name="Google Shape;1857;p40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5" name="Google Shape;1875;p40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1876" name="Google Shape;1876;p40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0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0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0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0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0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0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0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0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0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0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0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0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0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0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0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92" name="Google Shape;1892;p40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0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0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0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0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0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0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0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40"/>
          <p:cNvSpPr txBox="1">
            <a:spLocks noGrp="1"/>
          </p:cNvSpPr>
          <p:nvPr>
            <p:ph type="title"/>
          </p:nvPr>
        </p:nvSpPr>
        <p:spPr>
          <a:xfrm>
            <a:off x="2134875" y="2246250"/>
            <a:ext cx="38568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01" name="Google Shape;1901;p40"/>
          <p:cNvSpPr txBox="1">
            <a:spLocks noGrp="1"/>
          </p:cNvSpPr>
          <p:nvPr>
            <p:ph type="title" idx="2" hasCustomPrompt="1"/>
          </p:nvPr>
        </p:nvSpPr>
        <p:spPr>
          <a:xfrm>
            <a:off x="2134879" y="1207900"/>
            <a:ext cx="115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02" name="Google Shape;1902;p40"/>
          <p:cNvSpPr txBox="1">
            <a:spLocks noGrp="1"/>
          </p:cNvSpPr>
          <p:nvPr>
            <p:ph type="subTitle" idx="1"/>
          </p:nvPr>
        </p:nvSpPr>
        <p:spPr>
          <a:xfrm>
            <a:off x="2134879" y="2988150"/>
            <a:ext cx="222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315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41"/>
          <p:cNvGrpSpPr/>
          <p:nvPr/>
        </p:nvGrpSpPr>
        <p:grpSpPr>
          <a:xfrm>
            <a:off x="189981" y="211718"/>
            <a:ext cx="8764105" cy="4767632"/>
            <a:chOff x="189981" y="211718"/>
            <a:chExt cx="8764105" cy="4767632"/>
          </a:xfrm>
        </p:grpSpPr>
        <p:sp>
          <p:nvSpPr>
            <p:cNvPr id="1905" name="Google Shape;1905;p41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6" name="Google Shape;1906;p41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1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1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1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1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1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1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1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1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1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1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1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41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41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1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1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1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1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1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1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1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1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1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1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1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1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1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1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1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41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41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8" name="Google Shape;1948;p41"/>
          <p:cNvSpPr txBox="1">
            <a:spLocks noGrp="1"/>
          </p:cNvSpPr>
          <p:nvPr>
            <p:ph type="title"/>
          </p:nvPr>
        </p:nvSpPr>
        <p:spPr>
          <a:xfrm>
            <a:off x="2808050" y="2768800"/>
            <a:ext cx="44259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9" name="Google Shape;1949;p41"/>
          <p:cNvSpPr txBox="1">
            <a:spLocks noGrp="1"/>
          </p:cNvSpPr>
          <p:nvPr>
            <p:ph type="title" idx="2" hasCustomPrompt="1"/>
          </p:nvPr>
        </p:nvSpPr>
        <p:spPr>
          <a:xfrm>
            <a:off x="2808050" y="1813250"/>
            <a:ext cx="1157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50" name="Google Shape;1950;p41"/>
          <p:cNvSpPr txBox="1">
            <a:spLocks noGrp="1"/>
          </p:cNvSpPr>
          <p:nvPr>
            <p:ph type="subTitle" idx="1"/>
          </p:nvPr>
        </p:nvSpPr>
        <p:spPr>
          <a:xfrm>
            <a:off x="2808050" y="3588800"/>
            <a:ext cx="1929300" cy="7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33833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2" name="Google Shape;1952;p42"/>
          <p:cNvGrpSpPr/>
          <p:nvPr/>
        </p:nvGrpSpPr>
        <p:grpSpPr>
          <a:xfrm>
            <a:off x="187918" y="-4997"/>
            <a:ext cx="8768329" cy="4984347"/>
            <a:chOff x="187918" y="-4997"/>
            <a:chExt cx="8768329" cy="4984347"/>
          </a:xfrm>
        </p:grpSpPr>
        <p:sp>
          <p:nvSpPr>
            <p:cNvPr id="1953" name="Google Shape;1953;p42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2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2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2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2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2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1" name="Google Shape;1971;p42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1972" name="Google Shape;1972;p42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42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42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2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42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42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42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2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2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42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42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42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42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42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42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2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8" name="Google Shape;1988;p42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42"/>
          <p:cNvSpPr txBox="1">
            <a:spLocks noGrp="1"/>
          </p:cNvSpPr>
          <p:nvPr>
            <p:ph type="ctrTitle"/>
          </p:nvPr>
        </p:nvSpPr>
        <p:spPr>
          <a:xfrm>
            <a:off x="2430150" y="841158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97" name="Google Shape;1997;p42"/>
          <p:cNvSpPr txBox="1">
            <a:spLocks noGrp="1"/>
          </p:cNvSpPr>
          <p:nvPr>
            <p:ph type="subTitle" idx="1"/>
          </p:nvPr>
        </p:nvSpPr>
        <p:spPr>
          <a:xfrm>
            <a:off x="2425200" y="1947178"/>
            <a:ext cx="4293900" cy="10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8" name="Google Shape;1998;p42"/>
          <p:cNvSpPr txBox="1"/>
          <p:nvPr/>
        </p:nvSpPr>
        <p:spPr>
          <a:xfrm>
            <a:off x="2316150" y="3768490"/>
            <a:ext cx="45120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CREDITS: This presentation template was created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Be Vietnam"/>
                <a:ea typeface="Be Vietnam"/>
                <a:cs typeface="Be Vietnam"/>
                <a:sym typeface="Be Vietn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, including icons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Be Vietnam"/>
                <a:ea typeface="Be Vietnam"/>
                <a:cs typeface="Be Vietnam"/>
                <a:sym typeface="Be Vietn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 </a:t>
            </a:r>
            <a:r>
              <a:rPr lang="en" sz="1100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rPr>
              <a:t>and infographics &amp; images by </a:t>
            </a:r>
            <a:r>
              <a:rPr lang="en" sz="1100" b="1">
                <a:solidFill>
                  <a:schemeClr val="accent1"/>
                </a:solidFill>
                <a:uFill>
                  <a:noFill/>
                </a:uFill>
                <a:latin typeface="Be Vietnam"/>
                <a:ea typeface="Be Vietnam"/>
                <a:cs typeface="Be Vietnam"/>
                <a:sym typeface="Be Vietn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1"/>
              </a:solidFill>
              <a:latin typeface="Be Vietnam"/>
              <a:ea typeface="Be Vietnam"/>
              <a:cs typeface="Be Vietnam"/>
              <a:sym typeface="Be Vietnam"/>
            </a:endParaRPr>
          </a:p>
        </p:txBody>
      </p:sp>
    </p:spTree>
    <p:extLst>
      <p:ext uri="{BB962C8B-B14F-4D97-AF65-F5344CB8AC3E}">
        <p14:creationId xmlns:p14="http://schemas.microsoft.com/office/powerpoint/2010/main" val="1690625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0" name="Google Shape;2000;p43"/>
          <p:cNvGrpSpPr/>
          <p:nvPr/>
        </p:nvGrpSpPr>
        <p:grpSpPr>
          <a:xfrm>
            <a:off x="189981" y="3627668"/>
            <a:ext cx="8764105" cy="4767632"/>
            <a:chOff x="189981" y="211718"/>
            <a:chExt cx="8764105" cy="4767632"/>
          </a:xfrm>
        </p:grpSpPr>
        <p:sp>
          <p:nvSpPr>
            <p:cNvPr id="2001" name="Google Shape;2001;p43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02" name="Google Shape;2002;p43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2003" name="Google Shape;2003;p43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3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3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3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3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3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3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3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3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3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3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3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3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3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3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43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3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43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43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3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43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43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3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43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43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3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43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43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3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43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43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3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43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43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43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3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3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3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3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11277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5" name="Google Shape;2045;p44"/>
          <p:cNvGrpSpPr/>
          <p:nvPr/>
        </p:nvGrpSpPr>
        <p:grpSpPr>
          <a:xfrm>
            <a:off x="187918" y="1696453"/>
            <a:ext cx="8768329" cy="4984347"/>
            <a:chOff x="187918" y="-4997"/>
            <a:chExt cx="8768329" cy="4984347"/>
          </a:xfrm>
        </p:grpSpPr>
        <p:sp>
          <p:nvSpPr>
            <p:cNvPr id="2046" name="Google Shape;2046;p44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4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4"/>
            <p:cNvSpPr/>
            <p:nvPr/>
          </p:nvSpPr>
          <p:spPr>
            <a:xfrm>
              <a:off x="195402" y="207509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4"/>
            <p:cNvSpPr/>
            <p:nvPr/>
          </p:nvSpPr>
          <p:spPr>
            <a:xfrm>
              <a:off x="195709" y="528466"/>
              <a:ext cx="8754637" cy="325190"/>
            </a:xfrm>
            <a:custGeom>
              <a:avLst/>
              <a:gdLst/>
              <a:ahLst/>
              <a:cxnLst/>
              <a:rect l="l" t="t" r="r" b="b"/>
              <a:pathLst>
                <a:path w="285423" h="10602" extrusionOk="0">
                  <a:moveTo>
                    <a:pt x="0" y="0"/>
                  </a:moveTo>
                  <a:lnTo>
                    <a:pt x="0" y="10601"/>
                  </a:lnTo>
                  <a:lnTo>
                    <a:pt x="285423" y="10601"/>
                  </a:lnTo>
                  <a:lnTo>
                    <a:pt x="2854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4"/>
            <p:cNvSpPr/>
            <p:nvPr/>
          </p:nvSpPr>
          <p:spPr>
            <a:xfrm>
              <a:off x="825017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4"/>
            <p:cNvSpPr/>
            <p:nvPr/>
          </p:nvSpPr>
          <p:spPr>
            <a:xfrm>
              <a:off x="242025" y="528466"/>
              <a:ext cx="583514" cy="325190"/>
            </a:xfrm>
            <a:custGeom>
              <a:avLst/>
              <a:gdLst/>
              <a:ahLst/>
              <a:cxnLst/>
              <a:rect l="l" t="t" r="r" b="b"/>
              <a:pathLst>
                <a:path w="19024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4"/>
            <p:cNvSpPr/>
            <p:nvPr/>
          </p:nvSpPr>
          <p:spPr>
            <a:xfrm>
              <a:off x="1407978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4"/>
            <p:cNvSpPr/>
            <p:nvPr/>
          </p:nvSpPr>
          <p:spPr>
            <a:xfrm>
              <a:off x="1990970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4"/>
            <p:cNvSpPr/>
            <p:nvPr/>
          </p:nvSpPr>
          <p:spPr>
            <a:xfrm>
              <a:off x="2574116" y="528466"/>
              <a:ext cx="583483" cy="325190"/>
            </a:xfrm>
            <a:custGeom>
              <a:avLst/>
              <a:gdLst/>
              <a:ahLst/>
              <a:cxnLst/>
              <a:rect l="l" t="t" r="r" b="b"/>
              <a:pathLst>
                <a:path w="19023" h="10602" extrusionOk="0">
                  <a:moveTo>
                    <a:pt x="9447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4"/>
            <p:cNvSpPr/>
            <p:nvPr/>
          </p:nvSpPr>
          <p:spPr>
            <a:xfrm>
              <a:off x="3140913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4"/>
            <p:cNvSpPr/>
            <p:nvPr/>
          </p:nvSpPr>
          <p:spPr>
            <a:xfrm>
              <a:off x="3725316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4"/>
            <p:cNvSpPr/>
            <p:nvPr/>
          </p:nvSpPr>
          <p:spPr>
            <a:xfrm>
              <a:off x="4313431" y="528466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10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4"/>
            <p:cNvSpPr/>
            <p:nvPr/>
          </p:nvSpPr>
          <p:spPr>
            <a:xfrm>
              <a:off x="4896607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3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>
              <a:off x="5463374" y="528313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604777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6636075" y="528466"/>
              <a:ext cx="583452" cy="325190"/>
            </a:xfrm>
            <a:custGeom>
              <a:avLst/>
              <a:gdLst/>
              <a:ahLst/>
              <a:cxnLst/>
              <a:rect l="l" t="t" r="r" b="b"/>
              <a:pathLst>
                <a:path w="19022" h="10602" extrusionOk="0">
                  <a:moveTo>
                    <a:pt x="9446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2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7219037" y="528466"/>
              <a:ext cx="583636" cy="325190"/>
            </a:xfrm>
            <a:custGeom>
              <a:avLst/>
              <a:gdLst/>
              <a:ahLst/>
              <a:cxnLst/>
              <a:rect l="l" t="t" r="r" b="b"/>
              <a:pathLst>
                <a:path w="19028" h="10602" extrusionOk="0">
                  <a:moveTo>
                    <a:pt x="9446" y="0"/>
                  </a:moveTo>
                  <a:lnTo>
                    <a:pt x="1" y="10601"/>
                  </a:lnTo>
                  <a:lnTo>
                    <a:pt x="9504" y="10601"/>
                  </a:lnTo>
                  <a:lnTo>
                    <a:pt x="1902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7785834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1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4" name="Google Shape;2064;p44"/>
            <p:cNvGrpSpPr/>
            <p:nvPr/>
          </p:nvGrpSpPr>
          <p:grpSpPr>
            <a:xfrm rot="29908">
              <a:off x="190089" y="33114"/>
              <a:ext cx="8763986" cy="537311"/>
              <a:chOff x="190096" y="10"/>
              <a:chExt cx="8763655" cy="537290"/>
            </a:xfrm>
          </p:grpSpPr>
          <p:sp>
            <p:nvSpPr>
              <p:cNvPr id="2065" name="Google Shape;2065;p44"/>
              <p:cNvSpPr/>
              <p:nvPr/>
            </p:nvSpPr>
            <p:spPr>
              <a:xfrm>
                <a:off x="190096" y="10"/>
                <a:ext cx="8763655" cy="537290"/>
              </a:xfrm>
              <a:custGeom>
                <a:avLst/>
                <a:gdLst/>
                <a:ahLst/>
                <a:cxnLst/>
                <a:rect l="l" t="t" r="r" b="b"/>
                <a:pathLst>
                  <a:path w="285717" h="17517" extrusionOk="0">
                    <a:moveTo>
                      <a:pt x="285455" y="1"/>
                    </a:moveTo>
                    <a:lnTo>
                      <a:pt x="0" y="6974"/>
                    </a:lnTo>
                    <a:lnTo>
                      <a:pt x="262" y="17517"/>
                    </a:lnTo>
                    <a:lnTo>
                      <a:pt x="285716" y="10544"/>
                    </a:lnTo>
                    <a:lnTo>
                      <a:pt x="28545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44"/>
              <p:cNvSpPr/>
              <p:nvPr/>
            </p:nvSpPr>
            <p:spPr>
              <a:xfrm>
                <a:off x="819250" y="191467"/>
                <a:ext cx="591335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9" h="10455" extrusionOk="0">
                    <a:moveTo>
                      <a:pt x="9503" y="0"/>
                    </a:moveTo>
                    <a:lnTo>
                      <a:pt x="0" y="230"/>
                    </a:lnTo>
                    <a:lnTo>
                      <a:pt x="9703" y="10454"/>
                    </a:lnTo>
                    <a:lnTo>
                      <a:pt x="19279" y="1022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44"/>
              <p:cNvSpPr/>
              <p:nvPr/>
            </p:nvSpPr>
            <p:spPr>
              <a:xfrm>
                <a:off x="236411" y="205730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1" y="230"/>
                    </a:lnTo>
                    <a:lnTo>
                      <a:pt x="9703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44"/>
              <p:cNvSpPr/>
              <p:nvPr/>
            </p:nvSpPr>
            <p:spPr>
              <a:xfrm>
                <a:off x="1402212" y="177174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1" y="230"/>
                    </a:lnTo>
                    <a:lnTo>
                      <a:pt x="9697" y="10455"/>
                    </a:lnTo>
                    <a:lnTo>
                      <a:pt x="19274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4"/>
              <p:cNvSpPr/>
              <p:nvPr/>
            </p:nvSpPr>
            <p:spPr>
              <a:xfrm>
                <a:off x="1985051" y="162911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697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4"/>
              <p:cNvSpPr/>
              <p:nvPr/>
            </p:nvSpPr>
            <p:spPr>
              <a:xfrm>
                <a:off x="2567859" y="148618"/>
                <a:ext cx="591182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62" extrusionOk="0">
                    <a:moveTo>
                      <a:pt x="9499" y="1"/>
                    </a:moveTo>
                    <a:lnTo>
                      <a:pt x="1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4"/>
              <p:cNvSpPr/>
              <p:nvPr/>
            </p:nvSpPr>
            <p:spPr>
              <a:xfrm>
                <a:off x="3134503" y="134846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1"/>
                    </a:moveTo>
                    <a:lnTo>
                      <a:pt x="0" y="230"/>
                    </a:lnTo>
                    <a:lnTo>
                      <a:pt x="9702" y="10455"/>
                    </a:lnTo>
                    <a:lnTo>
                      <a:pt x="19279" y="10220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4"/>
              <p:cNvSpPr/>
              <p:nvPr/>
            </p:nvSpPr>
            <p:spPr>
              <a:xfrm>
                <a:off x="3718752" y="120583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3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4"/>
              <p:cNvSpPr/>
              <p:nvPr/>
            </p:nvSpPr>
            <p:spPr>
              <a:xfrm>
                <a:off x="4306867" y="106290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498" y="1"/>
                    </a:moveTo>
                    <a:lnTo>
                      <a:pt x="1" y="232"/>
                    </a:lnTo>
                    <a:lnTo>
                      <a:pt x="9697" y="10456"/>
                    </a:lnTo>
                    <a:lnTo>
                      <a:pt x="19273" y="10220"/>
                    </a:lnTo>
                    <a:lnTo>
                      <a:pt x="9498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4"/>
              <p:cNvSpPr/>
              <p:nvPr/>
            </p:nvSpPr>
            <p:spPr>
              <a:xfrm>
                <a:off x="4889675" y="92058"/>
                <a:ext cx="59121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55" extrusionOk="0">
                    <a:moveTo>
                      <a:pt x="9499" y="1"/>
                    </a:moveTo>
                    <a:lnTo>
                      <a:pt x="0" y="230"/>
                    </a:lnTo>
                    <a:lnTo>
                      <a:pt x="9698" y="10455"/>
                    </a:lnTo>
                    <a:lnTo>
                      <a:pt x="19274" y="10219"/>
                    </a:lnTo>
                    <a:lnTo>
                      <a:pt x="9499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4"/>
              <p:cNvSpPr/>
              <p:nvPr/>
            </p:nvSpPr>
            <p:spPr>
              <a:xfrm>
                <a:off x="5456288" y="78102"/>
                <a:ext cx="591366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5" extrusionOk="0">
                    <a:moveTo>
                      <a:pt x="9504" y="0"/>
                    </a:moveTo>
                    <a:lnTo>
                      <a:pt x="1" y="230"/>
                    </a:lnTo>
                    <a:lnTo>
                      <a:pt x="9703" y="10454"/>
                    </a:lnTo>
                    <a:lnTo>
                      <a:pt x="19279" y="1022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4"/>
              <p:cNvSpPr/>
              <p:nvPr/>
            </p:nvSpPr>
            <p:spPr>
              <a:xfrm>
                <a:off x="6040569" y="63809"/>
                <a:ext cx="591182" cy="320742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7" extrusionOk="0">
                    <a:moveTo>
                      <a:pt x="9504" y="1"/>
                    </a:moveTo>
                    <a:lnTo>
                      <a:pt x="1" y="232"/>
                    </a:lnTo>
                    <a:lnTo>
                      <a:pt x="9702" y="10456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4"/>
              <p:cNvSpPr/>
              <p:nvPr/>
            </p:nvSpPr>
            <p:spPr>
              <a:xfrm>
                <a:off x="6628530" y="49546"/>
                <a:ext cx="591366" cy="320712"/>
              </a:xfrm>
              <a:custGeom>
                <a:avLst/>
                <a:gdLst/>
                <a:ahLst/>
                <a:cxnLst/>
                <a:rect l="l" t="t" r="r" b="b"/>
                <a:pathLst>
                  <a:path w="19280" h="10456" extrusionOk="0">
                    <a:moveTo>
                      <a:pt x="9504" y="0"/>
                    </a:moveTo>
                    <a:lnTo>
                      <a:pt x="0" y="231"/>
                    </a:lnTo>
                    <a:lnTo>
                      <a:pt x="9702" y="10456"/>
                    </a:lnTo>
                    <a:lnTo>
                      <a:pt x="19279" y="1022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4"/>
              <p:cNvSpPr/>
              <p:nvPr/>
            </p:nvSpPr>
            <p:spPr>
              <a:xfrm>
                <a:off x="7211491" y="35314"/>
                <a:ext cx="591182" cy="320681"/>
              </a:xfrm>
              <a:custGeom>
                <a:avLst/>
                <a:gdLst/>
                <a:ahLst/>
                <a:cxnLst/>
                <a:rect l="l" t="t" r="r" b="b"/>
                <a:pathLst>
                  <a:path w="19274" h="10455" extrusionOk="0">
                    <a:moveTo>
                      <a:pt x="9499" y="0"/>
                    </a:moveTo>
                    <a:lnTo>
                      <a:pt x="1" y="230"/>
                    </a:lnTo>
                    <a:lnTo>
                      <a:pt x="9697" y="10454"/>
                    </a:lnTo>
                    <a:lnTo>
                      <a:pt x="19273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4"/>
              <p:cNvSpPr/>
              <p:nvPr/>
            </p:nvSpPr>
            <p:spPr>
              <a:xfrm>
                <a:off x="7778135" y="21327"/>
                <a:ext cx="591151" cy="320896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0462" extrusionOk="0">
                    <a:moveTo>
                      <a:pt x="9504" y="1"/>
                    </a:moveTo>
                    <a:lnTo>
                      <a:pt x="0" y="237"/>
                    </a:lnTo>
                    <a:lnTo>
                      <a:pt x="9702" y="10461"/>
                    </a:lnTo>
                    <a:lnTo>
                      <a:pt x="19273" y="10225"/>
                    </a:lnTo>
                    <a:lnTo>
                      <a:pt x="950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4"/>
              <p:cNvSpPr/>
              <p:nvPr/>
            </p:nvSpPr>
            <p:spPr>
              <a:xfrm>
                <a:off x="8362385" y="7064"/>
                <a:ext cx="591212" cy="320865"/>
              </a:xfrm>
              <a:custGeom>
                <a:avLst/>
                <a:gdLst/>
                <a:ahLst/>
                <a:cxnLst/>
                <a:rect l="l" t="t" r="r" b="b"/>
                <a:pathLst>
                  <a:path w="19275" h="10461" extrusionOk="0">
                    <a:moveTo>
                      <a:pt x="9499" y="0"/>
                    </a:moveTo>
                    <a:lnTo>
                      <a:pt x="0" y="236"/>
                    </a:lnTo>
                    <a:lnTo>
                      <a:pt x="9703" y="10461"/>
                    </a:lnTo>
                    <a:lnTo>
                      <a:pt x="19274" y="10225"/>
                    </a:lnTo>
                    <a:lnTo>
                      <a:pt x="949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81" name="Google Shape;2081;p44"/>
            <p:cNvSpPr/>
            <p:nvPr/>
          </p:nvSpPr>
          <p:spPr>
            <a:xfrm>
              <a:off x="8370237" y="528313"/>
              <a:ext cx="583667" cy="325190"/>
            </a:xfrm>
            <a:custGeom>
              <a:avLst/>
              <a:gdLst/>
              <a:ahLst/>
              <a:cxnLst/>
              <a:rect l="l" t="t" r="r" b="b"/>
              <a:pathLst>
                <a:path w="19029" h="10602" extrusionOk="0">
                  <a:moveTo>
                    <a:pt x="9452" y="0"/>
                  </a:moveTo>
                  <a:lnTo>
                    <a:pt x="0" y="10601"/>
                  </a:lnTo>
                  <a:lnTo>
                    <a:pt x="9504" y="10601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4"/>
            <p:cNvSpPr/>
            <p:nvPr/>
          </p:nvSpPr>
          <p:spPr>
            <a:xfrm>
              <a:off x="195709" y="530736"/>
              <a:ext cx="8758195" cy="31"/>
            </a:xfrm>
            <a:custGeom>
              <a:avLst/>
              <a:gdLst/>
              <a:ahLst/>
              <a:cxnLst/>
              <a:rect l="l" t="t" r="r" b="b"/>
              <a:pathLst>
                <a:path w="285539" h="1" fill="none" extrusionOk="0">
                  <a:moveTo>
                    <a:pt x="0" y="0"/>
                  </a:moveTo>
                  <a:lnTo>
                    <a:pt x="285538" y="0"/>
                  </a:lnTo>
                </a:path>
              </a:pathLst>
            </a:custGeom>
            <a:noFill/>
            <a:ln w="6150" cap="flat" cmpd="sng">
              <a:solidFill>
                <a:srgbClr val="171717"/>
              </a:solidFill>
              <a:prstDash val="solid"/>
              <a:miter lim="12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4"/>
            <p:cNvSpPr/>
            <p:nvPr/>
          </p:nvSpPr>
          <p:spPr>
            <a:xfrm>
              <a:off x="195709" y="207663"/>
              <a:ext cx="499164" cy="645994"/>
            </a:xfrm>
            <a:custGeom>
              <a:avLst/>
              <a:gdLst/>
              <a:ahLst/>
              <a:cxnLst/>
              <a:rect l="l" t="t" r="r" b="b"/>
              <a:pathLst>
                <a:path w="16274" h="21061" extrusionOk="0">
                  <a:moveTo>
                    <a:pt x="0" y="0"/>
                  </a:moveTo>
                  <a:lnTo>
                    <a:pt x="0" y="21060"/>
                  </a:lnTo>
                  <a:lnTo>
                    <a:pt x="16273" y="21060"/>
                  </a:lnTo>
                  <a:lnTo>
                    <a:pt x="835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4"/>
            <p:cNvSpPr/>
            <p:nvPr/>
          </p:nvSpPr>
          <p:spPr>
            <a:xfrm>
              <a:off x="278126" y="284282"/>
              <a:ext cx="54198" cy="54229"/>
            </a:xfrm>
            <a:custGeom>
              <a:avLst/>
              <a:gdLst/>
              <a:ahLst/>
              <a:cxnLst/>
              <a:rect l="l" t="t" r="r" b="b"/>
              <a:pathLst>
                <a:path w="1767" h="1768" extrusionOk="0">
                  <a:moveTo>
                    <a:pt x="884" y="0"/>
                  </a:moveTo>
                  <a:cubicBezTo>
                    <a:pt x="397" y="0"/>
                    <a:pt x="0" y="398"/>
                    <a:pt x="0" y="885"/>
                  </a:cubicBezTo>
                  <a:cubicBezTo>
                    <a:pt x="0" y="1375"/>
                    <a:pt x="397" y="1768"/>
                    <a:pt x="884" y="1768"/>
                  </a:cubicBezTo>
                  <a:cubicBezTo>
                    <a:pt x="1375" y="1768"/>
                    <a:pt x="1767" y="1375"/>
                    <a:pt x="1767" y="885"/>
                  </a:cubicBezTo>
                  <a:cubicBezTo>
                    <a:pt x="1767" y="398"/>
                    <a:pt x="1375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4"/>
            <p:cNvSpPr/>
            <p:nvPr/>
          </p:nvSpPr>
          <p:spPr>
            <a:xfrm>
              <a:off x="285978" y="721519"/>
              <a:ext cx="54198" cy="54198"/>
            </a:xfrm>
            <a:custGeom>
              <a:avLst/>
              <a:gdLst/>
              <a:ahLst/>
              <a:cxnLst/>
              <a:rect l="l" t="t" r="r" b="b"/>
              <a:pathLst>
                <a:path w="1767" h="1767" extrusionOk="0">
                  <a:moveTo>
                    <a:pt x="884" y="1"/>
                  </a:moveTo>
                  <a:cubicBezTo>
                    <a:pt x="398" y="1"/>
                    <a:pt x="0" y="398"/>
                    <a:pt x="0" y="884"/>
                  </a:cubicBezTo>
                  <a:cubicBezTo>
                    <a:pt x="0" y="1376"/>
                    <a:pt x="398" y="1767"/>
                    <a:pt x="884" y="1767"/>
                  </a:cubicBezTo>
                  <a:cubicBezTo>
                    <a:pt x="1370" y="1767"/>
                    <a:pt x="1767" y="1376"/>
                    <a:pt x="1767" y="884"/>
                  </a:cubicBezTo>
                  <a:cubicBezTo>
                    <a:pt x="1767" y="398"/>
                    <a:pt x="1370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4"/>
            <p:cNvSpPr/>
            <p:nvPr/>
          </p:nvSpPr>
          <p:spPr>
            <a:xfrm>
              <a:off x="482221" y="721519"/>
              <a:ext cx="54229" cy="54198"/>
            </a:xfrm>
            <a:custGeom>
              <a:avLst/>
              <a:gdLst/>
              <a:ahLst/>
              <a:cxnLst/>
              <a:rect l="l" t="t" r="r" b="b"/>
              <a:pathLst>
                <a:path w="1768" h="1767" extrusionOk="0">
                  <a:moveTo>
                    <a:pt x="884" y="1"/>
                  </a:moveTo>
                  <a:cubicBezTo>
                    <a:pt x="398" y="1"/>
                    <a:pt x="1" y="398"/>
                    <a:pt x="1" y="884"/>
                  </a:cubicBezTo>
                  <a:cubicBezTo>
                    <a:pt x="1" y="1376"/>
                    <a:pt x="398" y="1767"/>
                    <a:pt x="884" y="1767"/>
                  </a:cubicBezTo>
                  <a:cubicBezTo>
                    <a:pt x="1371" y="1767"/>
                    <a:pt x="1767" y="1376"/>
                    <a:pt x="1767" y="884"/>
                  </a:cubicBezTo>
                  <a:cubicBezTo>
                    <a:pt x="1767" y="398"/>
                    <a:pt x="1371" y="1"/>
                    <a:pt x="88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195402" y="852675"/>
              <a:ext cx="31" cy="3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8895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45"/>
          <p:cNvGrpSpPr/>
          <p:nvPr/>
        </p:nvGrpSpPr>
        <p:grpSpPr>
          <a:xfrm>
            <a:off x="-3666944" y="211718"/>
            <a:ext cx="8764105" cy="4767632"/>
            <a:chOff x="189981" y="211718"/>
            <a:chExt cx="8764105" cy="4767632"/>
          </a:xfrm>
        </p:grpSpPr>
        <p:sp>
          <p:nvSpPr>
            <p:cNvPr id="2091" name="Google Shape;2091;p45"/>
            <p:cNvSpPr/>
            <p:nvPr/>
          </p:nvSpPr>
          <p:spPr>
            <a:xfrm>
              <a:off x="340500" y="662650"/>
              <a:ext cx="8463000" cy="4316700"/>
            </a:xfrm>
            <a:prstGeom prst="roundRect">
              <a:avLst>
                <a:gd name="adj" fmla="val 263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2" name="Google Shape;2092;p45"/>
            <p:cNvGrpSpPr/>
            <p:nvPr/>
          </p:nvGrpSpPr>
          <p:grpSpPr>
            <a:xfrm>
              <a:off x="189981" y="211718"/>
              <a:ext cx="8764105" cy="646560"/>
              <a:chOff x="210600" y="155425"/>
              <a:chExt cx="8672180" cy="639778"/>
            </a:xfrm>
          </p:grpSpPr>
          <p:sp>
            <p:nvSpPr>
              <p:cNvPr id="2093" name="Google Shape;2093;p45"/>
              <p:cNvSpPr/>
              <p:nvPr/>
            </p:nvSpPr>
            <p:spPr>
              <a:xfrm>
                <a:off x="210904" y="155550"/>
                <a:ext cx="8671819" cy="320404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0550" extrusionOk="0">
                    <a:moveTo>
                      <a:pt x="0" y="0"/>
                    </a:moveTo>
                    <a:lnTo>
                      <a:pt x="0" y="10550"/>
                    </a:lnTo>
                    <a:lnTo>
                      <a:pt x="285538" y="10550"/>
                    </a:lnTo>
                    <a:lnTo>
                      <a:pt x="285538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5"/>
              <p:cNvSpPr/>
              <p:nvPr/>
            </p:nvSpPr>
            <p:spPr>
              <a:xfrm>
                <a:off x="1145050" y="1554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5"/>
              <p:cNvSpPr/>
              <p:nvPr/>
            </p:nvSpPr>
            <p:spPr>
              <a:xfrm>
                <a:off x="834001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3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5"/>
              <p:cNvSpPr/>
              <p:nvPr/>
            </p:nvSpPr>
            <p:spPr>
              <a:xfrm>
                <a:off x="256762" y="155550"/>
                <a:ext cx="57775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4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5"/>
              <p:cNvSpPr/>
              <p:nvPr/>
            </p:nvSpPr>
            <p:spPr>
              <a:xfrm>
                <a:off x="1411209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9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5"/>
              <p:cNvSpPr/>
              <p:nvPr/>
            </p:nvSpPr>
            <p:spPr>
              <a:xfrm>
                <a:off x="198844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45"/>
              <p:cNvSpPr/>
              <p:nvPr/>
            </p:nvSpPr>
            <p:spPr>
              <a:xfrm>
                <a:off x="2565839" y="155550"/>
                <a:ext cx="577729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461" extrusionOk="0">
                    <a:moveTo>
                      <a:pt x="0" y="0"/>
                    </a:moveTo>
                    <a:lnTo>
                      <a:pt x="9447" y="10460"/>
                    </a:lnTo>
                    <a:lnTo>
                      <a:pt x="19023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45"/>
              <p:cNvSpPr/>
              <p:nvPr/>
            </p:nvSpPr>
            <p:spPr>
              <a:xfrm>
                <a:off x="210916" y="473214"/>
                <a:ext cx="8671864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285423" h="10602" extrusionOk="0">
                    <a:moveTo>
                      <a:pt x="0" y="0"/>
                    </a:moveTo>
                    <a:lnTo>
                      <a:pt x="0" y="10601"/>
                    </a:lnTo>
                    <a:lnTo>
                      <a:pt x="285423" y="10601"/>
                    </a:lnTo>
                    <a:lnTo>
                      <a:pt x="28542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4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45"/>
              <p:cNvSpPr/>
              <p:nvPr/>
            </p:nvSpPr>
            <p:spPr>
              <a:xfrm>
                <a:off x="210600" y="794197"/>
                <a:ext cx="30" cy="30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45"/>
              <p:cNvSpPr/>
              <p:nvPr/>
            </p:nvSpPr>
            <p:spPr>
              <a:xfrm>
                <a:off x="834001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45"/>
              <p:cNvSpPr/>
              <p:nvPr/>
            </p:nvSpPr>
            <p:spPr>
              <a:xfrm>
                <a:off x="256762" y="473219"/>
                <a:ext cx="57775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4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45"/>
              <p:cNvSpPr/>
              <p:nvPr/>
            </p:nvSpPr>
            <p:spPr>
              <a:xfrm>
                <a:off x="1411209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45"/>
              <p:cNvSpPr/>
              <p:nvPr/>
            </p:nvSpPr>
            <p:spPr>
              <a:xfrm>
                <a:off x="198844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45"/>
              <p:cNvSpPr/>
              <p:nvPr/>
            </p:nvSpPr>
            <p:spPr>
              <a:xfrm>
                <a:off x="2565839" y="473219"/>
                <a:ext cx="577729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3" h="10602" extrusionOk="0">
                    <a:moveTo>
                      <a:pt x="9447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5"/>
              <p:cNvSpPr/>
              <p:nvPr/>
            </p:nvSpPr>
            <p:spPr>
              <a:xfrm>
                <a:off x="312704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5"/>
              <p:cNvSpPr/>
              <p:nvPr/>
            </p:nvSpPr>
            <p:spPr>
              <a:xfrm>
                <a:off x="312704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5"/>
              <p:cNvSpPr/>
              <p:nvPr/>
            </p:nvSpPr>
            <p:spPr>
              <a:xfrm>
                <a:off x="370567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9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5"/>
              <p:cNvSpPr/>
              <p:nvPr/>
            </p:nvSpPr>
            <p:spPr>
              <a:xfrm>
                <a:off x="370567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9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45"/>
              <p:cNvSpPr/>
              <p:nvPr/>
            </p:nvSpPr>
            <p:spPr>
              <a:xfrm>
                <a:off x="4287988" y="155550"/>
                <a:ext cx="577911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61" extrusionOk="0">
                    <a:moveTo>
                      <a:pt x="0" y="0"/>
                    </a:moveTo>
                    <a:lnTo>
                      <a:pt x="9452" y="10460"/>
                    </a:lnTo>
                    <a:lnTo>
                      <a:pt x="19028" y="10460"/>
                    </a:lnTo>
                    <a:lnTo>
                      <a:pt x="951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45"/>
              <p:cNvSpPr/>
              <p:nvPr/>
            </p:nvSpPr>
            <p:spPr>
              <a:xfrm>
                <a:off x="4865409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5"/>
              <p:cNvSpPr/>
              <p:nvPr/>
            </p:nvSpPr>
            <p:spPr>
              <a:xfrm>
                <a:off x="4287988" y="473219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10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5"/>
              <p:cNvSpPr/>
              <p:nvPr/>
            </p:nvSpPr>
            <p:spPr>
              <a:xfrm>
                <a:off x="4865409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3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5"/>
              <p:cNvSpPr/>
              <p:nvPr/>
            </p:nvSpPr>
            <p:spPr>
              <a:xfrm>
                <a:off x="5426582" y="155550"/>
                <a:ext cx="577880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56" extrusionOk="0">
                    <a:moveTo>
                      <a:pt x="0" y="0"/>
                    </a:moveTo>
                    <a:lnTo>
                      <a:pt x="9446" y="10455"/>
                    </a:lnTo>
                    <a:lnTo>
                      <a:pt x="19027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5"/>
              <p:cNvSpPr/>
              <p:nvPr/>
            </p:nvSpPr>
            <p:spPr>
              <a:xfrm>
                <a:off x="5426582" y="473067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5"/>
              <p:cNvSpPr/>
              <p:nvPr/>
            </p:nvSpPr>
            <p:spPr>
              <a:xfrm>
                <a:off x="6005218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1" y="0"/>
                    </a:moveTo>
                    <a:lnTo>
                      <a:pt x="9446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5"/>
              <p:cNvSpPr/>
              <p:nvPr/>
            </p:nvSpPr>
            <p:spPr>
              <a:xfrm>
                <a:off x="6005218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5"/>
              <p:cNvSpPr/>
              <p:nvPr/>
            </p:nvSpPr>
            <p:spPr>
              <a:xfrm>
                <a:off x="6587711" y="155550"/>
                <a:ext cx="577698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461" extrusionOk="0">
                    <a:moveTo>
                      <a:pt x="0" y="0"/>
                    </a:moveTo>
                    <a:lnTo>
                      <a:pt x="9446" y="10460"/>
                    </a:lnTo>
                    <a:lnTo>
                      <a:pt x="19022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5"/>
              <p:cNvSpPr/>
              <p:nvPr/>
            </p:nvSpPr>
            <p:spPr>
              <a:xfrm>
                <a:off x="7164919" y="155550"/>
                <a:ext cx="577880" cy="317701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461" extrusionOk="0">
                    <a:moveTo>
                      <a:pt x="1" y="0"/>
                    </a:moveTo>
                    <a:lnTo>
                      <a:pt x="9446" y="10460"/>
                    </a:lnTo>
                    <a:lnTo>
                      <a:pt x="19027" y="10460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5"/>
              <p:cNvSpPr/>
              <p:nvPr/>
            </p:nvSpPr>
            <p:spPr>
              <a:xfrm>
                <a:off x="6587711" y="473219"/>
                <a:ext cx="577698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10602" extrusionOk="0">
                    <a:moveTo>
                      <a:pt x="9446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5"/>
              <p:cNvSpPr/>
              <p:nvPr/>
            </p:nvSpPr>
            <p:spPr>
              <a:xfrm>
                <a:off x="7164919" y="473219"/>
                <a:ext cx="577880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0602" extrusionOk="0">
                    <a:moveTo>
                      <a:pt x="9446" y="0"/>
                    </a:moveTo>
                    <a:lnTo>
                      <a:pt x="1" y="10601"/>
                    </a:lnTo>
                    <a:lnTo>
                      <a:pt x="9504" y="10601"/>
                    </a:lnTo>
                    <a:lnTo>
                      <a:pt x="1902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5"/>
              <p:cNvSpPr/>
              <p:nvPr/>
            </p:nvSpPr>
            <p:spPr>
              <a:xfrm>
                <a:off x="772612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1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5"/>
              <p:cNvSpPr/>
              <p:nvPr/>
            </p:nvSpPr>
            <p:spPr>
              <a:xfrm>
                <a:off x="772612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1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5"/>
              <p:cNvSpPr/>
              <p:nvPr/>
            </p:nvSpPr>
            <p:spPr>
              <a:xfrm>
                <a:off x="8301533" y="155550"/>
                <a:ext cx="577911" cy="317549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456" extrusionOk="0">
                    <a:moveTo>
                      <a:pt x="0" y="0"/>
                    </a:moveTo>
                    <a:lnTo>
                      <a:pt x="9452" y="10455"/>
                    </a:lnTo>
                    <a:lnTo>
                      <a:pt x="19028" y="10455"/>
                    </a:lnTo>
                    <a:lnTo>
                      <a:pt x="9504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5"/>
              <p:cNvSpPr/>
              <p:nvPr/>
            </p:nvSpPr>
            <p:spPr>
              <a:xfrm>
                <a:off x="8301533" y="473067"/>
                <a:ext cx="577911" cy="321983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0602" extrusionOk="0">
                    <a:moveTo>
                      <a:pt x="9452" y="0"/>
                    </a:moveTo>
                    <a:lnTo>
                      <a:pt x="0" y="10601"/>
                    </a:lnTo>
                    <a:lnTo>
                      <a:pt x="9504" y="10601"/>
                    </a:lnTo>
                    <a:lnTo>
                      <a:pt x="1902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5"/>
              <p:cNvSpPr/>
              <p:nvPr/>
            </p:nvSpPr>
            <p:spPr>
              <a:xfrm>
                <a:off x="210904" y="475436"/>
                <a:ext cx="8671819" cy="30"/>
              </a:xfrm>
              <a:custGeom>
                <a:avLst/>
                <a:gdLst/>
                <a:ahLst/>
                <a:cxnLst/>
                <a:rect l="l" t="t" r="r" b="b"/>
                <a:pathLst>
                  <a:path w="285539" h="1" fill="none" extrusionOk="0">
                    <a:moveTo>
                      <a:pt x="0" y="0"/>
                    </a:moveTo>
                    <a:lnTo>
                      <a:pt x="285538" y="0"/>
                    </a:lnTo>
                  </a:path>
                </a:pathLst>
              </a:custGeom>
              <a:noFill/>
              <a:ln w="6150" cap="flat" cmpd="sng">
                <a:solidFill>
                  <a:srgbClr val="171717"/>
                </a:solidFill>
                <a:prstDash val="solid"/>
                <a:miter lim="12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5"/>
              <p:cNvSpPr/>
              <p:nvPr/>
            </p:nvSpPr>
            <p:spPr>
              <a:xfrm>
                <a:off x="210904" y="155550"/>
                <a:ext cx="494241" cy="639653"/>
              </a:xfrm>
              <a:custGeom>
                <a:avLst/>
                <a:gdLst/>
                <a:ahLst/>
                <a:cxnLst/>
                <a:rect l="l" t="t" r="r" b="b"/>
                <a:pathLst>
                  <a:path w="16274" h="21062" extrusionOk="0">
                    <a:moveTo>
                      <a:pt x="0" y="0"/>
                    </a:moveTo>
                    <a:lnTo>
                      <a:pt x="0" y="21061"/>
                    </a:lnTo>
                    <a:lnTo>
                      <a:pt x="16273" y="21061"/>
                    </a:lnTo>
                    <a:lnTo>
                      <a:pt x="8353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5"/>
              <p:cNvSpPr/>
              <p:nvPr/>
            </p:nvSpPr>
            <p:spPr>
              <a:xfrm>
                <a:off x="292507" y="231444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7" y="0"/>
                      <a:pt x="0" y="398"/>
                      <a:pt x="0" y="883"/>
                    </a:cubicBezTo>
                    <a:cubicBezTo>
                      <a:pt x="0" y="1375"/>
                      <a:pt x="397" y="1766"/>
                      <a:pt x="884" y="1766"/>
                    </a:cubicBezTo>
                    <a:cubicBezTo>
                      <a:pt x="1375" y="1766"/>
                      <a:pt x="1767" y="1375"/>
                      <a:pt x="1767" y="883"/>
                    </a:cubicBezTo>
                    <a:cubicBezTo>
                      <a:pt x="1767" y="398"/>
                      <a:pt x="1375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5"/>
              <p:cNvSpPr/>
              <p:nvPr/>
            </p:nvSpPr>
            <p:spPr>
              <a:xfrm>
                <a:off x="300282" y="664366"/>
                <a:ext cx="5366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7" extrusionOk="0">
                    <a:moveTo>
                      <a:pt x="884" y="0"/>
                    </a:moveTo>
                    <a:cubicBezTo>
                      <a:pt x="398" y="0"/>
                      <a:pt x="0" y="397"/>
                      <a:pt x="0" y="884"/>
                    </a:cubicBezTo>
                    <a:cubicBezTo>
                      <a:pt x="0" y="1374"/>
                      <a:pt x="398" y="1767"/>
                      <a:pt x="884" y="1767"/>
                    </a:cubicBezTo>
                    <a:cubicBezTo>
                      <a:pt x="1370" y="1767"/>
                      <a:pt x="1767" y="1374"/>
                      <a:pt x="1767" y="884"/>
                    </a:cubicBezTo>
                    <a:cubicBezTo>
                      <a:pt x="1767" y="397"/>
                      <a:pt x="1370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5"/>
              <p:cNvSpPr/>
              <p:nvPr/>
            </p:nvSpPr>
            <p:spPr>
              <a:xfrm>
                <a:off x="494588" y="664366"/>
                <a:ext cx="53694" cy="53664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1767" extrusionOk="0">
                    <a:moveTo>
                      <a:pt x="884" y="0"/>
                    </a:moveTo>
                    <a:cubicBezTo>
                      <a:pt x="398" y="0"/>
                      <a:pt x="1" y="397"/>
                      <a:pt x="1" y="884"/>
                    </a:cubicBezTo>
                    <a:cubicBezTo>
                      <a:pt x="1" y="1374"/>
                      <a:pt x="398" y="1767"/>
                      <a:pt x="884" y="1767"/>
                    </a:cubicBezTo>
                    <a:cubicBezTo>
                      <a:pt x="1371" y="1767"/>
                      <a:pt x="1767" y="1374"/>
                      <a:pt x="1767" y="884"/>
                    </a:cubicBezTo>
                    <a:cubicBezTo>
                      <a:pt x="1767" y="397"/>
                      <a:pt x="1371" y="0"/>
                      <a:pt x="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082574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9750" y="706193"/>
            <a:ext cx="3584400" cy="30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09750" y="3955100"/>
            <a:ext cx="3142800" cy="651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421723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09743" y="2083750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09750" y="846100"/>
            <a:ext cx="1566900" cy="12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09750" y="3958650"/>
            <a:ext cx="3142800" cy="6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4480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09800" y="1116075"/>
            <a:ext cx="7724400" cy="3490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770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8978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896875" y="1733850"/>
            <a:ext cx="34470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38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4800125" y="1733850"/>
            <a:ext cx="34470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38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swald"/>
              <a:buNone/>
              <a:defRPr sz="2800" b="1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896875" y="2416637"/>
            <a:ext cx="2946600" cy="1029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4800125" y="2416637"/>
            <a:ext cx="2946600" cy="1029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25" name="Google Shape;25;p5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244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3376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548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99780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709800" y="1283100"/>
            <a:ext cx="7724400" cy="28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3" name="Google Shape;33;p8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33099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ubTitle" idx="1"/>
          </p:nvPr>
        </p:nvSpPr>
        <p:spPr>
          <a:xfrm>
            <a:off x="4855625" y="2533175"/>
            <a:ext cx="3578400" cy="1419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6727952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576000" y="1971000"/>
            <a:ext cx="3858300" cy="18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10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460877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709750" y="1653750"/>
            <a:ext cx="7724400" cy="15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subTitle" idx="1"/>
          </p:nvPr>
        </p:nvSpPr>
        <p:spPr>
          <a:xfrm>
            <a:off x="1274775" y="3166050"/>
            <a:ext cx="6594300" cy="323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4" name="Google Shape;44;p11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899022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0255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09750" y="139865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709750" y="2204693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709750" y="181070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709750" y="2616746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709750" y="301075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6"/>
          </p:nvPr>
        </p:nvSpPr>
        <p:spPr>
          <a:xfrm>
            <a:off x="709750" y="381680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09750" y="342280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709750" y="422885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7322650" y="1493899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 hasCustomPrompt="1"/>
          </p:nvPr>
        </p:nvSpPr>
        <p:spPr>
          <a:xfrm>
            <a:off x="7322650" y="3105983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2650" y="2299941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7322650" y="3912025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717700" y="552825"/>
            <a:ext cx="770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53583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15650" y="1430256"/>
            <a:ext cx="4318500" cy="153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115650" y="3190344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94018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785950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3500131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3"/>
          </p:nvPr>
        </p:nvSpPr>
        <p:spPr>
          <a:xfrm>
            <a:off x="785950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4"/>
          </p:nvPr>
        </p:nvSpPr>
        <p:spPr>
          <a:xfrm>
            <a:off x="3500131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5"/>
          </p:nvPr>
        </p:nvSpPr>
        <p:spPr>
          <a:xfrm>
            <a:off x="6214312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6"/>
          </p:nvPr>
        </p:nvSpPr>
        <p:spPr>
          <a:xfrm>
            <a:off x="6214312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549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09750" y="139865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2"/>
          </p:nvPr>
        </p:nvSpPr>
        <p:spPr>
          <a:xfrm>
            <a:off x="709750" y="2204693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3"/>
          </p:nvPr>
        </p:nvSpPr>
        <p:spPr>
          <a:xfrm>
            <a:off x="709750" y="181070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709750" y="2616746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5"/>
          </p:nvPr>
        </p:nvSpPr>
        <p:spPr>
          <a:xfrm>
            <a:off x="709750" y="301075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6"/>
          </p:nvPr>
        </p:nvSpPr>
        <p:spPr>
          <a:xfrm>
            <a:off x="709750" y="3816806"/>
            <a:ext cx="6155400" cy="394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09750" y="342280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8"/>
          </p:nvPr>
        </p:nvSpPr>
        <p:spPr>
          <a:xfrm>
            <a:off x="709750" y="4228850"/>
            <a:ext cx="6155400" cy="33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7322650" y="1493899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9" hasCustomPrompt="1"/>
          </p:nvPr>
        </p:nvSpPr>
        <p:spPr>
          <a:xfrm>
            <a:off x="7322650" y="3105983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7322650" y="2299941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4" hasCustomPrompt="1"/>
          </p:nvPr>
        </p:nvSpPr>
        <p:spPr>
          <a:xfrm>
            <a:off x="7322650" y="3912025"/>
            <a:ext cx="1111500" cy="6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5"/>
          </p:nvPr>
        </p:nvSpPr>
        <p:spPr>
          <a:xfrm>
            <a:off x="717700" y="552825"/>
            <a:ext cx="770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148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5111475" y="2928398"/>
            <a:ext cx="2547300" cy="5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"/>
          </p:nvPr>
        </p:nvSpPr>
        <p:spPr>
          <a:xfrm>
            <a:off x="5111475" y="1794324"/>
            <a:ext cx="2547300" cy="5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3"/>
          </p:nvPr>
        </p:nvSpPr>
        <p:spPr>
          <a:xfrm>
            <a:off x="5111475" y="1331844"/>
            <a:ext cx="2547300" cy="4842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4"/>
          </p:nvPr>
        </p:nvSpPr>
        <p:spPr>
          <a:xfrm>
            <a:off x="5111475" y="2465957"/>
            <a:ext cx="2547300" cy="48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5"/>
          </p:nvPr>
        </p:nvSpPr>
        <p:spPr>
          <a:xfrm>
            <a:off x="5111475" y="4062461"/>
            <a:ext cx="2547300" cy="52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6"/>
          </p:nvPr>
        </p:nvSpPr>
        <p:spPr>
          <a:xfrm flipH="1">
            <a:off x="5111475" y="3600044"/>
            <a:ext cx="2547300" cy="48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Share"/>
              <a:buNone/>
              <a:defRPr sz="1900">
                <a:solidFill>
                  <a:schemeClr val="dk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04618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Number and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 flipH="1">
            <a:off x="822979" y="2953601"/>
            <a:ext cx="2135700" cy="43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 flipH="1">
            <a:off x="736279" y="3453055"/>
            <a:ext cx="2309100" cy="55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 flipH="1">
            <a:off x="3504163" y="2953601"/>
            <a:ext cx="2135700" cy="43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4"/>
          </p:nvPr>
        </p:nvSpPr>
        <p:spPr>
          <a:xfrm>
            <a:off x="6185396" y="2953601"/>
            <a:ext cx="2135700" cy="435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 flipH="1">
            <a:off x="3417488" y="3453055"/>
            <a:ext cx="2309100" cy="55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6"/>
          </p:nvPr>
        </p:nvSpPr>
        <p:spPr>
          <a:xfrm>
            <a:off x="6098696" y="3453055"/>
            <a:ext cx="2309100" cy="552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title" hasCustomPrompt="1"/>
          </p:nvPr>
        </p:nvSpPr>
        <p:spPr>
          <a:xfrm>
            <a:off x="1446079" y="1935253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7"/>
          <p:cNvSpPr txBox="1">
            <a:spLocks noGrp="1"/>
          </p:cNvSpPr>
          <p:nvPr>
            <p:ph type="title" idx="7" hasCustomPrompt="1"/>
          </p:nvPr>
        </p:nvSpPr>
        <p:spPr>
          <a:xfrm>
            <a:off x="4125082" y="1931930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 idx="8" hasCustomPrompt="1"/>
          </p:nvPr>
        </p:nvSpPr>
        <p:spPr>
          <a:xfrm>
            <a:off x="6811970" y="1932256"/>
            <a:ext cx="889500" cy="36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9"/>
          </p:nvPr>
        </p:nvSpPr>
        <p:spPr>
          <a:xfrm>
            <a:off x="717700" y="552825"/>
            <a:ext cx="43116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92" name="Google Shape;92;p17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281611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subTitle" idx="1"/>
          </p:nvPr>
        </p:nvSpPr>
        <p:spPr>
          <a:xfrm>
            <a:off x="735900" y="2644547"/>
            <a:ext cx="1860900" cy="48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2"/>
          </p:nvPr>
        </p:nvSpPr>
        <p:spPr>
          <a:xfrm>
            <a:off x="735900" y="3135666"/>
            <a:ext cx="1860900" cy="573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3"/>
          </p:nvPr>
        </p:nvSpPr>
        <p:spPr>
          <a:xfrm>
            <a:off x="4610093" y="2644547"/>
            <a:ext cx="1860900" cy="48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4"/>
          </p:nvPr>
        </p:nvSpPr>
        <p:spPr>
          <a:xfrm>
            <a:off x="4610094" y="3135665"/>
            <a:ext cx="1860900" cy="573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5"/>
          </p:nvPr>
        </p:nvSpPr>
        <p:spPr>
          <a:xfrm>
            <a:off x="2672992" y="2644545"/>
            <a:ext cx="1860900" cy="48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6"/>
          </p:nvPr>
        </p:nvSpPr>
        <p:spPr>
          <a:xfrm>
            <a:off x="2672992" y="3135665"/>
            <a:ext cx="1860900" cy="573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7"/>
          </p:nvPr>
        </p:nvSpPr>
        <p:spPr>
          <a:xfrm>
            <a:off x="6547198" y="2644547"/>
            <a:ext cx="1860900" cy="48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8"/>
          </p:nvPr>
        </p:nvSpPr>
        <p:spPr>
          <a:xfrm>
            <a:off x="6547200" y="3135665"/>
            <a:ext cx="1860900" cy="573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4101125" y="552825"/>
            <a:ext cx="43251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18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506372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938350" y="3563875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2"/>
          </p:nvPr>
        </p:nvSpPr>
        <p:spPr>
          <a:xfrm>
            <a:off x="3504150" y="3563875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3"/>
          </p:nvPr>
        </p:nvSpPr>
        <p:spPr>
          <a:xfrm>
            <a:off x="732550" y="4000150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4"/>
          </p:nvPr>
        </p:nvSpPr>
        <p:spPr>
          <a:xfrm>
            <a:off x="3298350" y="4000150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5"/>
          </p:nvPr>
        </p:nvSpPr>
        <p:spPr>
          <a:xfrm>
            <a:off x="6069950" y="3563875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6"/>
          </p:nvPr>
        </p:nvSpPr>
        <p:spPr>
          <a:xfrm>
            <a:off x="5864150" y="4000150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7"/>
          </p:nvPr>
        </p:nvSpPr>
        <p:spPr>
          <a:xfrm>
            <a:off x="938350" y="1897000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8"/>
          </p:nvPr>
        </p:nvSpPr>
        <p:spPr>
          <a:xfrm>
            <a:off x="3504150" y="1897000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9"/>
          </p:nvPr>
        </p:nvSpPr>
        <p:spPr>
          <a:xfrm>
            <a:off x="732550" y="2333275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3"/>
          </p:nvPr>
        </p:nvSpPr>
        <p:spPr>
          <a:xfrm>
            <a:off x="3298325" y="2333275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4"/>
          </p:nvPr>
        </p:nvSpPr>
        <p:spPr>
          <a:xfrm>
            <a:off x="6069950" y="1897000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15"/>
          </p:nvPr>
        </p:nvSpPr>
        <p:spPr>
          <a:xfrm>
            <a:off x="5864150" y="2333275"/>
            <a:ext cx="2547300" cy="5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9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98787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 flipH="1">
            <a:off x="4733650" y="1436577"/>
            <a:ext cx="3700500" cy="5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1"/>
          </p:nvPr>
        </p:nvSpPr>
        <p:spPr>
          <a:xfrm flipH="1">
            <a:off x="4733650" y="2157863"/>
            <a:ext cx="3700500" cy="1228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2"/>
          </p:nvPr>
        </p:nvSpPr>
        <p:spPr>
          <a:xfrm flipH="1">
            <a:off x="6979450" y="3888100"/>
            <a:ext cx="1454700" cy="3315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3"/>
          </p:nvPr>
        </p:nvSpPr>
        <p:spPr>
          <a:xfrm flipH="1">
            <a:off x="4733350" y="3979900"/>
            <a:ext cx="2246100" cy="239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4"/>
          </p:nvPr>
        </p:nvSpPr>
        <p:spPr>
          <a:xfrm flipH="1">
            <a:off x="6979450" y="4263891"/>
            <a:ext cx="1454700" cy="3315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5"/>
          </p:nvPr>
        </p:nvSpPr>
        <p:spPr>
          <a:xfrm flipH="1">
            <a:off x="4733350" y="4355691"/>
            <a:ext cx="2246100" cy="239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20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06319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subTitle" idx="1"/>
          </p:nvPr>
        </p:nvSpPr>
        <p:spPr>
          <a:xfrm>
            <a:off x="4707550" y="2232375"/>
            <a:ext cx="3726600" cy="81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4707550" y="1382425"/>
            <a:ext cx="3726600" cy="7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21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95131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19400" cy="11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709750" y="2320900"/>
            <a:ext cx="3405000" cy="2286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5029150" y="1832675"/>
            <a:ext cx="3405000" cy="2962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marR="508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3"/>
          </p:nvPr>
        </p:nvSpPr>
        <p:spPr>
          <a:xfrm>
            <a:off x="709750" y="1897000"/>
            <a:ext cx="23643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4"/>
          </p:nvPr>
        </p:nvSpPr>
        <p:spPr>
          <a:xfrm>
            <a:off x="5029025" y="998625"/>
            <a:ext cx="3405000" cy="64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263947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Google Shape;139;p23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709750" y="1835675"/>
            <a:ext cx="3405000" cy="2771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717700" y="560247"/>
            <a:ext cx="770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2"/>
          </p:nvPr>
        </p:nvSpPr>
        <p:spPr>
          <a:xfrm>
            <a:off x="5029150" y="1835675"/>
            <a:ext cx="3405000" cy="2771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subTitle" idx="3"/>
          </p:nvPr>
        </p:nvSpPr>
        <p:spPr>
          <a:xfrm>
            <a:off x="717700" y="1411775"/>
            <a:ext cx="2135700" cy="423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hare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4"/>
          </p:nvPr>
        </p:nvSpPr>
        <p:spPr>
          <a:xfrm>
            <a:off x="5029150" y="998625"/>
            <a:ext cx="3405000" cy="63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80482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709750" y="1793038"/>
            <a:ext cx="3949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7700" y="2548954"/>
            <a:ext cx="3646500" cy="82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48" name="Google Shape;148;p24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627846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2768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25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3525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3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4115650" y="1430256"/>
            <a:ext cx="4318500" cy="153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115650" y="3190344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16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54" name="Google Shape;154;p26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1085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4114800" y="552825"/>
            <a:ext cx="43113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799481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>
            <a:spLocks noGrp="1"/>
          </p:cNvSpPr>
          <p:nvPr>
            <p:ph type="ctrTitle"/>
          </p:nvPr>
        </p:nvSpPr>
        <p:spPr>
          <a:xfrm>
            <a:off x="4197875" y="644830"/>
            <a:ext cx="4236300" cy="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>
            <a:off x="4319425" y="1496525"/>
            <a:ext cx="4114800" cy="1413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28"/>
          <p:cNvSpPr txBox="1"/>
          <p:nvPr/>
        </p:nvSpPr>
        <p:spPr>
          <a:xfrm flipH="1">
            <a:off x="4909850" y="3841575"/>
            <a:ext cx="35244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 This presentation template was created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, including icons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, and infographics &amp; images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162" name="Google Shape;162;p28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43682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29"/>
          <p:cNvCxnSpPr/>
          <p:nvPr/>
        </p:nvCxnSpPr>
        <p:spPr>
          <a:xfrm>
            <a:off x="716525" y="536475"/>
            <a:ext cx="3384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376250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30"/>
          <p:cNvCxnSpPr/>
          <p:nvPr/>
        </p:nvCxnSpPr>
        <p:spPr>
          <a:xfrm>
            <a:off x="709739" y="536481"/>
            <a:ext cx="773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75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subTitle" idx="1"/>
          </p:nvPr>
        </p:nvSpPr>
        <p:spPr>
          <a:xfrm>
            <a:off x="785950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2"/>
          </p:nvPr>
        </p:nvSpPr>
        <p:spPr>
          <a:xfrm>
            <a:off x="3500131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3"/>
          </p:nvPr>
        </p:nvSpPr>
        <p:spPr>
          <a:xfrm>
            <a:off x="785950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4"/>
          </p:nvPr>
        </p:nvSpPr>
        <p:spPr>
          <a:xfrm>
            <a:off x="3500131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5"/>
          </p:nvPr>
        </p:nvSpPr>
        <p:spPr>
          <a:xfrm>
            <a:off x="6214312" y="3335275"/>
            <a:ext cx="2135700" cy="415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500" b="1">
                <a:latin typeface="Share"/>
                <a:ea typeface="Share"/>
                <a:cs typeface="Share"/>
                <a:sym typeface="Shar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6"/>
          </p:nvPr>
        </p:nvSpPr>
        <p:spPr>
          <a:xfrm>
            <a:off x="6214312" y="3793817"/>
            <a:ext cx="2135700" cy="52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5036175" y="536475"/>
            <a:ext cx="3398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26" Type="http://schemas.openxmlformats.org/officeDocument/2006/relationships/slideLayout" Target="../slideLayouts/slideLayout81.xml"/><Relationship Id="rId3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76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80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4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74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82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750" y="536468"/>
            <a:ext cx="7724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750" y="1234728"/>
            <a:ext cx="77244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ExtraBold"/>
              <a:buNone/>
              <a:defRPr sz="28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pen Sans ExtraBold"/>
              <a:buNone/>
              <a:defRPr sz="35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●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○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■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●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○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■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●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Char char="○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e Vietnam"/>
              <a:buChar char="■"/>
              <a:defRPr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9524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  <p:sldLayoutId id="2147483719" r:id="rId38"/>
    <p:sldLayoutId id="2147483720" r:id="rId39"/>
    <p:sldLayoutId id="2147483721" r:id="rId40"/>
    <p:sldLayoutId id="2147483722" r:id="rId41"/>
    <p:sldLayoutId id="2147483723" r:id="rId42"/>
    <p:sldLayoutId id="2147483724" r:id="rId43"/>
    <p:sldLayoutId id="2147483725" r:id="rId4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750" y="536468"/>
            <a:ext cx="7724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Share"/>
              <a:buNone/>
              <a:defRPr sz="3800" b="1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750" y="1234728"/>
            <a:ext cx="77244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●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○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hivo"/>
              <a:buChar char="■"/>
              <a:defRPr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8508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customXml" Target="../ink/ink5.xml"/><Relationship Id="rId10" Type="http://schemas.openxmlformats.org/officeDocument/2006/relationships/chart" Target="../charts/chart7.xml"/><Relationship Id="rId4" Type="http://schemas.openxmlformats.org/officeDocument/2006/relationships/image" Target="../media/image24.png"/><Relationship Id="rId9" Type="http://schemas.openxmlformats.org/officeDocument/2006/relationships/chart" Target="../charts/char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9"/>
          <p:cNvSpPr txBox="1">
            <a:spLocks noGrp="1"/>
          </p:cNvSpPr>
          <p:nvPr>
            <p:ph type="ctrTitle"/>
          </p:nvPr>
        </p:nvSpPr>
        <p:spPr>
          <a:xfrm>
            <a:off x="2335950" y="1329899"/>
            <a:ext cx="5333520" cy="17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s-ES" sz="3200" b="1" dirty="0">
                <a:latin typeface="Share" panose="020B0604020202020204" charset="0"/>
              </a:rPr>
              <a:t>Clasificación multi-etiqueta de géneros cinematográficos </a:t>
            </a:r>
            <a:endParaRPr sz="3200" b="1" dirty="0">
              <a:latin typeface="Share" panose="020B0604020202020204" charset="0"/>
            </a:endParaRPr>
          </a:p>
        </p:txBody>
      </p:sp>
      <p:sp>
        <p:nvSpPr>
          <p:cNvPr id="2145" name="Google Shape;2145;p49"/>
          <p:cNvSpPr txBox="1">
            <a:spLocks noGrp="1"/>
          </p:cNvSpPr>
          <p:nvPr>
            <p:ph type="subTitle" idx="1"/>
          </p:nvPr>
        </p:nvSpPr>
        <p:spPr>
          <a:xfrm>
            <a:off x="2335950" y="3204066"/>
            <a:ext cx="4776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" panose="020B0604020202020204" charset="0"/>
              </a:rPr>
              <a:t>Oier Zalba Huarte</a:t>
            </a:r>
            <a:endParaRPr dirty="0">
              <a:latin typeface="Share" panose="020B0604020202020204" charset="0"/>
            </a:endParaRPr>
          </a:p>
        </p:txBody>
      </p:sp>
      <p:sp>
        <p:nvSpPr>
          <p:cNvPr id="2146" name="Google Shape;2146;p49"/>
          <p:cNvSpPr txBox="1"/>
          <p:nvPr/>
        </p:nvSpPr>
        <p:spPr>
          <a:xfrm>
            <a:off x="978525" y="2561825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PROD.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147" name="Google Shape;2147;p49"/>
          <p:cNvSpPr txBox="1"/>
          <p:nvPr/>
        </p:nvSpPr>
        <p:spPr>
          <a:xfrm>
            <a:off x="978525" y="3229714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AUTOR: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148" name="Google Shape;2148;p49"/>
          <p:cNvSpPr txBox="1"/>
          <p:nvPr/>
        </p:nvSpPr>
        <p:spPr>
          <a:xfrm>
            <a:off x="978525" y="4038949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FECHA: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2149" name="Google Shape;2149;p49"/>
          <p:cNvSpPr txBox="1">
            <a:spLocks noGrp="1"/>
          </p:cNvSpPr>
          <p:nvPr>
            <p:ph type="subTitle" idx="1"/>
          </p:nvPr>
        </p:nvSpPr>
        <p:spPr>
          <a:xfrm>
            <a:off x="2335950" y="4020927"/>
            <a:ext cx="4776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" panose="020B0604020202020204" charset="0"/>
              </a:rPr>
              <a:t>08-09</a:t>
            </a:r>
            <a:r>
              <a:rPr lang="en" sz="1700" dirty="0">
                <a:solidFill>
                  <a:schemeClr val="lt1"/>
                </a:solidFill>
                <a:latin typeface="Share" panose="020B0604020202020204" charset="0"/>
                <a:sym typeface="Be Vietnam"/>
              </a:rPr>
              <a:t>-2022</a:t>
            </a:r>
            <a:endParaRPr sz="1700" dirty="0">
              <a:solidFill>
                <a:schemeClr val="lt1"/>
              </a:solidFill>
              <a:latin typeface="Share" panose="020B0604020202020204" charset="0"/>
              <a:sym typeface="Be Vietnam"/>
            </a:endParaRPr>
          </a:p>
        </p:txBody>
      </p:sp>
      <p:cxnSp>
        <p:nvCxnSpPr>
          <p:cNvPr id="2150" name="Google Shape;2150;p49"/>
          <p:cNvCxnSpPr/>
          <p:nvPr/>
        </p:nvCxnSpPr>
        <p:spPr>
          <a:xfrm>
            <a:off x="968550" y="3950044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1" name="Google Shape;2151;p49"/>
          <p:cNvCxnSpPr/>
          <p:nvPr/>
        </p:nvCxnSpPr>
        <p:spPr>
          <a:xfrm>
            <a:off x="968550" y="3139563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147;p49">
            <a:extLst>
              <a:ext uri="{FF2B5EF4-FFF2-40B4-BE49-F238E27FC236}">
                <a16:creationId xmlns:a16="http://schemas.microsoft.com/office/drawing/2014/main" id="{D06B4E65-C6AA-3D29-2B49-C54A4B348CCE}"/>
              </a:ext>
            </a:extLst>
          </p:cNvPr>
          <p:cNvSpPr txBox="1"/>
          <p:nvPr/>
        </p:nvSpPr>
        <p:spPr>
          <a:xfrm>
            <a:off x="968550" y="3592186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TUTOR: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2145;p49">
            <a:extLst>
              <a:ext uri="{FF2B5EF4-FFF2-40B4-BE49-F238E27FC236}">
                <a16:creationId xmlns:a16="http://schemas.microsoft.com/office/drawing/2014/main" id="{286DA637-7406-AB01-1ECD-3DCE02801486}"/>
              </a:ext>
            </a:extLst>
          </p:cNvPr>
          <p:cNvSpPr txBox="1">
            <a:spLocks/>
          </p:cNvSpPr>
          <p:nvPr/>
        </p:nvSpPr>
        <p:spPr>
          <a:xfrm>
            <a:off x="2335950" y="3558977"/>
            <a:ext cx="47769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 Vietnam"/>
              <a:buNone/>
              <a:defRPr sz="17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 Vietnam"/>
              <a:buNone/>
              <a:defRPr sz="1800" b="0" i="0" u="none" strike="noStrike" cap="none">
                <a:solidFill>
                  <a:schemeClr val="lt1"/>
                </a:solidFill>
                <a:latin typeface="Be Vietnam"/>
                <a:ea typeface="Be Vietnam"/>
                <a:cs typeface="Be Vietnam"/>
                <a:sym typeface="Be Vietnam"/>
              </a:defRPr>
            </a:lvl9pPr>
          </a:lstStyle>
          <a:p>
            <a:pPr marL="0" indent="0"/>
            <a:r>
              <a:rPr lang="en-US" dirty="0">
                <a:latin typeface="Share" panose="020B0604020202020204" charset="0"/>
              </a:rPr>
              <a:t>Mikel </a:t>
            </a:r>
            <a:r>
              <a:rPr lang="en-US" dirty="0" err="1">
                <a:latin typeface="Share" panose="020B0604020202020204" charset="0"/>
              </a:rPr>
              <a:t>Sesma</a:t>
            </a:r>
            <a:r>
              <a:rPr lang="en-US" dirty="0">
                <a:latin typeface="Share" panose="020B0604020202020204" charset="0"/>
              </a:rPr>
              <a:t> Sara</a:t>
            </a:r>
            <a:endParaRPr lang="es-ES" dirty="0">
              <a:latin typeface="Shar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GÉNEROS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400039" y="2533175"/>
            <a:ext cx="3033985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película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Hasta 25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2726131A-76C6-7E67-6D6E-71A9DFB442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0219347"/>
              </p:ext>
            </p:extLst>
          </p:nvPr>
        </p:nvGraphicFramePr>
        <p:xfrm>
          <a:off x="0" y="545729"/>
          <a:ext cx="5400040" cy="3633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1722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es </a:t>
            </a:r>
            <a:r>
              <a:rPr lang="en-US" dirty="0" err="1"/>
              <a:t>excesivamente</a:t>
            </a:r>
            <a:r>
              <a:rPr lang="en-US" dirty="0"/>
              <a:t> </a:t>
            </a:r>
            <a:r>
              <a:rPr lang="en-US" dirty="0" err="1"/>
              <a:t>complejo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Computacionalmente</a:t>
            </a:r>
            <a:endParaRPr lang="en-US" dirty="0"/>
          </a:p>
          <a:p>
            <a:pPr marL="285750" indent="-285750">
              <a:lnSpc>
                <a:spcPct val="150000"/>
              </a:lnSpc>
            </a:pPr>
            <a:r>
              <a:rPr lang="en-US" dirty="0" err="1"/>
              <a:t>Evaluación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Solución</a:t>
            </a:r>
            <a:r>
              <a:rPr lang="en-US" dirty="0"/>
              <a:t>: </a:t>
            </a:r>
            <a:r>
              <a:rPr lang="en-US" u="sng" dirty="0"/>
              <a:t>Clustering</a:t>
            </a:r>
            <a:endParaRPr u="sng" dirty="0"/>
          </a:p>
        </p:txBody>
      </p:sp>
      <p:pic>
        <p:nvPicPr>
          <p:cNvPr id="281" name="Google Shape;281;p42"/>
          <p:cNvPicPr preferRelativeResize="0"/>
          <p:nvPr/>
        </p:nvPicPr>
        <p:blipFill rotWithShape="1">
          <a:blip r:embed="rId3">
            <a:alphaModFix/>
          </a:blip>
          <a:srcRect l="7606" t="4148" r="7597" b="39860"/>
          <a:stretch/>
        </p:blipFill>
        <p:spPr>
          <a:xfrm>
            <a:off x="5029200" y="536475"/>
            <a:ext cx="4114800" cy="40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Forma, Círculo&#10;&#10;Descripción generada automáticamente">
            <a:extLst>
              <a:ext uri="{FF2B5EF4-FFF2-40B4-BE49-F238E27FC236}">
                <a16:creationId xmlns:a16="http://schemas.microsoft.com/office/drawing/2014/main" id="{AACC7CB9-6E32-BCF8-A557-E6FF3AD77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536475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K-MEDOIDS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400039" y="2533175"/>
            <a:ext cx="3033985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 clusters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8B7DAB3-7702-DE58-9FD0-C4A38F5EAA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67271"/>
              </p:ext>
            </p:extLst>
          </p:nvPr>
        </p:nvGraphicFramePr>
        <p:xfrm>
          <a:off x="0" y="539891"/>
          <a:ext cx="4825735" cy="4311015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255764">
                  <a:extLst>
                    <a:ext uri="{9D8B030D-6E8A-4147-A177-3AD203B41FA5}">
                      <a16:colId xmlns:a16="http://schemas.microsoft.com/office/drawing/2014/main" val="2203778917"/>
                    </a:ext>
                  </a:extLst>
                </a:gridCol>
                <a:gridCol w="4569971">
                  <a:extLst>
                    <a:ext uri="{9D8B030D-6E8A-4147-A177-3AD203B41FA5}">
                      <a16:colId xmlns:a16="http://schemas.microsoft.com/office/drawing/2014/main" val="1350972351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0" dirty="0">
                          <a:effectLst/>
                        </a:rPr>
                        <a:t> 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Lista de géneros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2119938656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[western]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76412326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2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[inspiring, cute, feel-good]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203880513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3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[historical, depressing, boring, realism, dramatic, sentimental]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299150931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4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</a:t>
                      </a:r>
                      <a:r>
                        <a:rPr lang="en-US" sz="1100" b="0" dirty="0" err="1">
                          <a:effectLst/>
                        </a:rPr>
                        <a:t>christian</a:t>
                      </a:r>
                      <a:r>
                        <a:rPr lang="en-US" sz="1100" b="0" dirty="0">
                          <a:effectLst/>
                        </a:rPr>
                        <a:t> film]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132995844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5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[satire, entertaining, absurd, clever, prank, comedy, humor, adult comedy, suicidal, bleak]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23677333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6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[alternate reality, sci-fi, alternate history]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2226571155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7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[claustrophobic, horror, gothic, grindhouse film, haunting]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137248455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8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</a:t>
                      </a:r>
                      <a:r>
                        <a:rPr lang="en-US" sz="1100" b="0" dirty="0" err="1">
                          <a:effectLst/>
                        </a:rPr>
                        <a:t>avant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garde</a:t>
                      </a:r>
                      <a:r>
                        <a:rPr lang="en-US" sz="1100" b="0" dirty="0">
                          <a:effectLst/>
                        </a:rPr>
                        <a:t>, psychedelic, cult, comic, pornographic, stupid, blaxploitation, fantasy, allegory, atmospheric, good versus evil, dark]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3502410302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9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[thought-provoking, philosophical, psychological]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3849453519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10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[non fiction]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3666725848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11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[autobiographical]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62350694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12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[magical realism, whimsical]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3637524170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13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[melodrama, home movie, romantic, queer, storytelling]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extLst>
                  <a:ext uri="{0D108BD9-81ED-4DB2-BD59-A6C34878D82A}">
                    <a16:rowId xmlns:a16="http://schemas.microsoft.com/office/drawing/2014/main" val="17601737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b="1" dirty="0">
                          <a:effectLst/>
                        </a:rPr>
                        <a:t>14</a:t>
                      </a:r>
                      <a:endParaRPr lang="es-ES" sz="1100" b="1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0" dirty="0">
                          <a:effectLst/>
                        </a:rPr>
                        <a:t>[cruelty, intrigue, mystery, paranormal, action, tragedy, murder, plot twist, insanity, brainwashing, sadist, violence, anti war, historical fiction, revenge, neo noir, flashback, suspenseful]</a:t>
                      </a:r>
                      <a:endParaRPr lang="es-ES" sz="1100" b="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3473" marR="33473" marT="0" marB="0" anchor="ctr"/>
                </a:tc>
                <a:extLst>
                  <a:ext uri="{0D108BD9-81ED-4DB2-BD59-A6C34878D82A}">
                    <a16:rowId xmlns:a16="http://schemas.microsoft.com/office/drawing/2014/main" val="3033068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991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756415"/>
            <a:ext cx="3709800" cy="1247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CLUSTERING JERÁRQUICO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400039" y="2533175"/>
            <a:ext cx="3033985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Dendograma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A6B8DF4A-B852-BB09-D7EC-4F9AEB21C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15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842588"/>
            <a:ext cx="3709800" cy="1160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CLUSTERIZACIÓN MANUAL</a:t>
            </a:r>
            <a:endParaRPr sz="4000"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400039" y="2533175"/>
            <a:ext cx="3033985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 clusters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020F904-4F04-F5AA-010D-758620149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926055"/>
              </p:ext>
            </p:extLst>
          </p:nvPr>
        </p:nvGraphicFramePr>
        <p:xfrm>
          <a:off x="0" y="506112"/>
          <a:ext cx="4849238" cy="4335213"/>
        </p:xfrm>
        <a:graphic>
          <a:graphicData uri="http://schemas.openxmlformats.org/drawingml/2006/table">
            <a:tbl>
              <a:tblPr firstRow="1" firstCol="1" bandRow="1">
                <a:tableStyleId>{18603FDC-E32A-4AB5-989C-0864C3EAD2B8}</a:tableStyleId>
              </a:tblPr>
              <a:tblGrid>
                <a:gridCol w="256604">
                  <a:extLst>
                    <a:ext uri="{9D8B030D-6E8A-4147-A177-3AD203B41FA5}">
                      <a16:colId xmlns:a16="http://schemas.microsoft.com/office/drawing/2014/main" val="1508161981"/>
                    </a:ext>
                  </a:extLst>
                </a:gridCol>
                <a:gridCol w="4592634">
                  <a:extLst>
                    <a:ext uri="{9D8B030D-6E8A-4147-A177-3AD203B41FA5}">
                      <a16:colId xmlns:a16="http://schemas.microsoft.com/office/drawing/2014/main" val="1552495070"/>
                    </a:ext>
                  </a:extLst>
                </a:gridCol>
              </a:tblGrid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Lista de géneros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extLst>
                  <a:ext uri="{0D108BD9-81ED-4DB2-BD59-A6C34878D82A}">
                    <a16:rowId xmlns:a16="http://schemas.microsoft.com/office/drawing/2014/main" val="2389838936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[comedy, satire, humor, adult comedy, prank, absurd, entertaining, clever, stupid]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3506364392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[cult, grindhouse film, blaxploitation]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2543565555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[thought-provoking, philosophical, psychological, brainwashing, allegory, plot twist, inspiring]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451128310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[flashback, storytelling, boring, home movie]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3012797558"/>
                  </a:ext>
                </a:extLst>
              </a:tr>
              <a:tr h="4565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5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[magical realism, whimsical, alternate reality, sci-fi, alternate history, </a:t>
                      </a:r>
                      <a:r>
                        <a:rPr lang="en-US" sz="1000" dirty="0" err="1">
                          <a:effectLst/>
                        </a:rPr>
                        <a:t>avant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garde</a:t>
                      </a:r>
                      <a:r>
                        <a:rPr lang="en-US" sz="1000" dirty="0">
                          <a:effectLst/>
                        </a:rPr>
                        <a:t>, fantasy, historical fiction]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952945297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6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[cute, feel-good]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4154918834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7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[romantic, queer, sentimental, depressing, dramatic, melodrama]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1466806138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8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[autobiographical, historical, realism, non fiction]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3628613490"/>
                  </a:ext>
                </a:extLst>
              </a:tr>
              <a:tr h="4565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9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[murder, cruelty, insanity, sadist, violence, revenge, neo noir, haunting, tragedy, suicidal, anti war, horror, gothic]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981858041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10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[intrigue, mystery, suspenseful, atmospheric, dark, claustrophobic, paranormal, bleak]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124660480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11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>
                          <a:effectLst/>
                        </a:rPr>
                        <a:t>[action, good versus evil]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1584423352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12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dirty="0">
                          <a:effectLst/>
                        </a:rPr>
                        <a:t>[</a:t>
                      </a:r>
                      <a:r>
                        <a:rPr lang="en-US" sz="1000" dirty="0" err="1">
                          <a:effectLst/>
                        </a:rPr>
                        <a:t>christian</a:t>
                      </a:r>
                      <a:r>
                        <a:rPr lang="en-US" sz="1000" dirty="0">
                          <a:effectLst/>
                        </a:rPr>
                        <a:t> film]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4190712634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13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[western]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3325552358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14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[</a:t>
                      </a:r>
                      <a:r>
                        <a:rPr lang="es-ES" sz="1000" dirty="0" err="1">
                          <a:effectLst/>
                        </a:rPr>
                        <a:t>psychedelic</a:t>
                      </a:r>
                      <a:r>
                        <a:rPr lang="es-ES" sz="1000" dirty="0">
                          <a:effectLst/>
                        </a:rPr>
                        <a:t>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3619289036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15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[</a:t>
                      </a:r>
                      <a:r>
                        <a:rPr lang="es-ES" sz="1000" dirty="0" err="1">
                          <a:effectLst/>
                        </a:rPr>
                        <a:t>pornographic</a:t>
                      </a:r>
                      <a:r>
                        <a:rPr lang="es-ES" sz="1000" dirty="0">
                          <a:effectLst/>
                        </a:rPr>
                        <a:t>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2482786408"/>
                  </a:ext>
                </a:extLst>
              </a:tr>
              <a:tr h="2163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16</a:t>
                      </a:r>
                      <a:endParaRPr lang="es-ES" sz="100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[comic]</a:t>
                      </a:r>
                      <a:endParaRPr lang="es-ES" sz="1000" dirty="0">
                        <a:effectLst/>
                        <a:latin typeface="Arial Nova Light" panose="020B0304020202020204" pitchFamily="34" charset="0"/>
                        <a:ea typeface="Yu Mincho" panose="02020400000000000000" pitchFamily="18" charset="-128"/>
                        <a:cs typeface="Arial" panose="020B0604020202020204" pitchFamily="34" charset="0"/>
                      </a:endParaRPr>
                    </a:p>
                  </a:txBody>
                  <a:tcPr marL="30080" marR="30080" marT="0" marB="0" anchor="ctr"/>
                </a:tc>
                <a:extLst>
                  <a:ext uri="{0D108BD9-81ED-4DB2-BD59-A6C34878D82A}">
                    <a16:rowId xmlns:a16="http://schemas.microsoft.com/office/drawing/2014/main" val="169278203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E8FFA917-4714-920D-D7BA-6950F6FEF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4788" y="10699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849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842588"/>
            <a:ext cx="3709800" cy="1160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GÉNEROS</a:t>
            </a:r>
            <a:br>
              <a:rPr lang="en-US" dirty="0"/>
            </a:br>
            <a:r>
              <a:rPr lang="en-US" dirty="0"/>
              <a:t>REDUCIDOS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291225" y="2533175"/>
            <a:ext cx="31428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reducidos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16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5D8D9226-D6AB-FB0F-D553-6CB02247E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7516801"/>
              </p:ext>
            </p:extLst>
          </p:nvPr>
        </p:nvGraphicFramePr>
        <p:xfrm>
          <a:off x="0" y="546613"/>
          <a:ext cx="5400040" cy="3881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048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765990"/>
            <a:ext cx="3709800" cy="12375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GÉNEROS</a:t>
            </a:r>
            <a:br>
              <a:rPr lang="en-US" dirty="0"/>
            </a:br>
            <a:r>
              <a:rPr lang="en-US" dirty="0"/>
              <a:t>REDUCIDOS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5291225" y="2533175"/>
            <a:ext cx="31428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Distribución</a:t>
            </a:r>
            <a:r>
              <a:rPr lang="en-US" dirty="0"/>
              <a:t>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película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Hasta 11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E15C526-73B7-346B-813D-7BCAFEA7A9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686173"/>
              </p:ext>
            </p:extLst>
          </p:nvPr>
        </p:nvGraphicFramePr>
        <p:xfrm>
          <a:off x="-1" y="582463"/>
          <a:ext cx="5361833" cy="387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79261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785400" y="1777504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 OF WORDS</a:t>
            </a:r>
            <a:endParaRPr dirty="0"/>
          </a:p>
        </p:txBody>
      </p:sp>
      <p:sp>
        <p:nvSpPr>
          <p:cNvPr id="239" name="Google Shape;239;p39"/>
          <p:cNvSpPr/>
          <p:nvPr/>
        </p:nvSpPr>
        <p:spPr>
          <a:xfrm>
            <a:off x="813213" y="37988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12D17-E016-1471-4FF2-CA4E92F1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37C740A-5746-1B5A-F3DC-360EAF57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42" y="542776"/>
            <a:ext cx="4054957" cy="4054957"/>
          </a:xfrm>
          <a:prstGeom prst="rect">
            <a:avLst/>
          </a:prstGeom>
        </p:spPr>
      </p:pic>
      <p:pic>
        <p:nvPicPr>
          <p:cNvPr id="3" name="Imagen 2" descr="Imagen que contiene reloj&#10;&#10;Descripción generada automáticamente">
            <a:extLst>
              <a:ext uri="{FF2B5EF4-FFF2-40B4-BE49-F238E27FC236}">
                <a16:creationId xmlns:a16="http://schemas.microsoft.com/office/drawing/2014/main" id="{52745F5E-C853-D829-39E2-6AB983D59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41" y="539784"/>
            <a:ext cx="4054959" cy="40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11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674;p56">
            <a:extLst>
              <a:ext uri="{FF2B5EF4-FFF2-40B4-BE49-F238E27FC236}">
                <a16:creationId xmlns:a16="http://schemas.microsoft.com/office/drawing/2014/main" id="{0705C713-6526-9FBE-4EBB-B98C2872B615}"/>
              </a:ext>
            </a:extLst>
          </p:cNvPr>
          <p:cNvGrpSpPr/>
          <p:nvPr/>
        </p:nvGrpSpPr>
        <p:grpSpPr>
          <a:xfrm>
            <a:off x="7960274" y="3578063"/>
            <a:ext cx="486117" cy="481680"/>
            <a:chOff x="-13077450" y="3647075"/>
            <a:chExt cx="356025" cy="352750"/>
          </a:xfrm>
        </p:grpSpPr>
        <p:sp>
          <p:nvSpPr>
            <p:cNvPr id="14" name="Google Shape;675;p56">
              <a:extLst>
                <a:ext uri="{FF2B5EF4-FFF2-40B4-BE49-F238E27FC236}">
                  <a16:creationId xmlns:a16="http://schemas.microsoft.com/office/drawing/2014/main" id="{330C9670-8D6E-E134-ACC4-BC7FFBDB5D23}"/>
                </a:ext>
              </a:extLst>
            </p:cNvPr>
            <p:cNvSpPr/>
            <p:nvPr/>
          </p:nvSpPr>
          <p:spPr>
            <a:xfrm>
              <a:off x="-13014450" y="3708500"/>
              <a:ext cx="104000" cy="145750"/>
            </a:xfrm>
            <a:custGeom>
              <a:avLst/>
              <a:gdLst/>
              <a:ahLst/>
              <a:cxnLst/>
              <a:rect l="l" t="t" r="r" b="b"/>
              <a:pathLst>
                <a:path w="4160" h="5830" extrusionOk="0">
                  <a:moveTo>
                    <a:pt x="2899" y="820"/>
                  </a:moveTo>
                  <a:cubicBezTo>
                    <a:pt x="3151" y="820"/>
                    <a:pt x="3309" y="1041"/>
                    <a:pt x="3309" y="1261"/>
                  </a:cubicBezTo>
                  <a:cubicBezTo>
                    <a:pt x="3309" y="1513"/>
                    <a:pt x="3088" y="1671"/>
                    <a:pt x="2899" y="1671"/>
                  </a:cubicBezTo>
                  <a:lnTo>
                    <a:pt x="1198" y="1671"/>
                  </a:lnTo>
                  <a:cubicBezTo>
                    <a:pt x="977" y="1671"/>
                    <a:pt x="788" y="1482"/>
                    <a:pt x="788" y="1261"/>
                  </a:cubicBezTo>
                  <a:cubicBezTo>
                    <a:pt x="788" y="1041"/>
                    <a:pt x="977" y="820"/>
                    <a:pt x="1198" y="820"/>
                  </a:cubicBezTo>
                  <a:close/>
                  <a:moveTo>
                    <a:pt x="2899" y="2490"/>
                  </a:moveTo>
                  <a:cubicBezTo>
                    <a:pt x="3151" y="2490"/>
                    <a:pt x="3309" y="2679"/>
                    <a:pt x="3309" y="2868"/>
                  </a:cubicBezTo>
                  <a:cubicBezTo>
                    <a:pt x="3309" y="3151"/>
                    <a:pt x="3088" y="3309"/>
                    <a:pt x="2899" y="3309"/>
                  </a:cubicBezTo>
                  <a:lnTo>
                    <a:pt x="1198" y="3309"/>
                  </a:lnTo>
                  <a:cubicBezTo>
                    <a:pt x="977" y="3309"/>
                    <a:pt x="788" y="3120"/>
                    <a:pt x="788" y="2868"/>
                  </a:cubicBezTo>
                  <a:cubicBezTo>
                    <a:pt x="788" y="2647"/>
                    <a:pt x="977" y="2490"/>
                    <a:pt x="1198" y="2490"/>
                  </a:cubicBezTo>
                  <a:close/>
                  <a:moveTo>
                    <a:pt x="2899" y="4191"/>
                  </a:moveTo>
                  <a:cubicBezTo>
                    <a:pt x="3151" y="4191"/>
                    <a:pt x="3309" y="4380"/>
                    <a:pt x="3309" y="4632"/>
                  </a:cubicBezTo>
                  <a:cubicBezTo>
                    <a:pt x="3309" y="4821"/>
                    <a:pt x="3088" y="5010"/>
                    <a:pt x="2899" y="5010"/>
                  </a:cubicBezTo>
                  <a:lnTo>
                    <a:pt x="1198" y="5010"/>
                  </a:lnTo>
                  <a:cubicBezTo>
                    <a:pt x="977" y="5010"/>
                    <a:pt x="788" y="4821"/>
                    <a:pt x="788" y="4632"/>
                  </a:cubicBezTo>
                  <a:cubicBezTo>
                    <a:pt x="788" y="4380"/>
                    <a:pt x="977" y="4191"/>
                    <a:pt x="1198" y="4191"/>
                  </a:cubicBezTo>
                  <a:close/>
                  <a:moveTo>
                    <a:pt x="1" y="1"/>
                  </a:moveTo>
                  <a:lnTo>
                    <a:pt x="1" y="5829"/>
                  </a:lnTo>
                  <a:lnTo>
                    <a:pt x="4159" y="5829"/>
                  </a:lnTo>
                  <a:lnTo>
                    <a:pt x="4159" y="1261"/>
                  </a:lnTo>
                  <a:cubicBezTo>
                    <a:pt x="4128" y="600"/>
                    <a:pt x="3561" y="1"/>
                    <a:pt x="2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676;p56">
              <a:extLst>
                <a:ext uri="{FF2B5EF4-FFF2-40B4-BE49-F238E27FC236}">
                  <a16:creationId xmlns:a16="http://schemas.microsoft.com/office/drawing/2014/main" id="{250C53D5-DFA4-0A9F-055D-346C37775C61}"/>
                </a:ext>
              </a:extLst>
            </p:cNvPr>
            <p:cNvSpPr/>
            <p:nvPr/>
          </p:nvSpPr>
          <p:spPr>
            <a:xfrm>
              <a:off x="-12890800" y="3708500"/>
              <a:ext cx="104775" cy="145750"/>
            </a:xfrm>
            <a:custGeom>
              <a:avLst/>
              <a:gdLst/>
              <a:ahLst/>
              <a:cxnLst/>
              <a:rect l="l" t="t" r="r" b="b"/>
              <a:pathLst>
                <a:path w="4191" h="5830" extrusionOk="0">
                  <a:moveTo>
                    <a:pt x="2931" y="820"/>
                  </a:moveTo>
                  <a:cubicBezTo>
                    <a:pt x="3151" y="852"/>
                    <a:pt x="3340" y="1041"/>
                    <a:pt x="3340" y="1261"/>
                  </a:cubicBezTo>
                  <a:cubicBezTo>
                    <a:pt x="3340" y="1513"/>
                    <a:pt x="3151" y="1671"/>
                    <a:pt x="2931" y="1671"/>
                  </a:cubicBezTo>
                  <a:lnTo>
                    <a:pt x="1230" y="1671"/>
                  </a:lnTo>
                  <a:cubicBezTo>
                    <a:pt x="1009" y="1671"/>
                    <a:pt x="820" y="1482"/>
                    <a:pt x="820" y="1261"/>
                  </a:cubicBezTo>
                  <a:cubicBezTo>
                    <a:pt x="820" y="1041"/>
                    <a:pt x="1040" y="820"/>
                    <a:pt x="1230" y="820"/>
                  </a:cubicBezTo>
                  <a:close/>
                  <a:moveTo>
                    <a:pt x="2931" y="2490"/>
                  </a:moveTo>
                  <a:cubicBezTo>
                    <a:pt x="3151" y="2490"/>
                    <a:pt x="3340" y="2679"/>
                    <a:pt x="3340" y="2868"/>
                  </a:cubicBezTo>
                  <a:cubicBezTo>
                    <a:pt x="3340" y="3151"/>
                    <a:pt x="3151" y="3309"/>
                    <a:pt x="2931" y="3309"/>
                  </a:cubicBezTo>
                  <a:lnTo>
                    <a:pt x="1230" y="3309"/>
                  </a:lnTo>
                  <a:cubicBezTo>
                    <a:pt x="1009" y="3309"/>
                    <a:pt x="820" y="3120"/>
                    <a:pt x="820" y="2868"/>
                  </a:cubicBezTo>
                  <a:cubicBezTo>
                    <a:pt x="820" y="2647"/>
                    <a:pt x="1040" y="2490"/>
                    <a:pt x="1230" y="2490"/>
                  </a:cubicBezTo>
                  <a:close/>
                  <a:moveTo>
                    <a:pt x="2931" y="4191"/>
                  </a:moveTo>
                  <a:cubicBezTo>
                    <a:pt x="3151" y="4191"/>
                    <a:pt x="3340" y="4380"/>
                    <a:pt x="3340" y="4632"/>
                  </a:cubicBezTo>
                  <a:cubicBezTo>
                    <a:pt x="3340" y="4821"/>
                    <a:pt x="3151" y="5010"/>
                    <a:pt x="2931" y="5010"/>
                  </a:cubicBezTo>
                  <a:lnTo>
                    <a:pt x="1230" y="5010"/>
                  </a:lnTo>
                  <a:cubicBezTo>
                    <a:pt x="1009" y="5010"/>
                    <a:pt x="820" y="4821"/>
                    <a:pt x="820" y="4632"/>
                  </a:cubicBezTo>
                  <a:cubicBezTo>
                    <a:pt x="820" y="4380"/>
                    <a:pt x="1040" y="4191"/>
                    <a:pt x="1230" y="4191"/>
                  </a:cubicBezTo>
                  <a:close/>
                  <a:moveTo>
                    <a:pt x="1261" y="1"/>
                  </a:moveTo>
                  <a:cubicBezTo>
                    <a:pt x="568" y="1"/>
                    <a:pt x="1" y="600"/>
                    <a:pt x="1" y="1261"/>
                  </a:cubicBezTo>
                  <a:lnTo>
                    <a:pt x="1" y="5829"/>
                  </a:lnTo>
                  <a:lnTo>
                    <a:pt x="4191" y="5829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677;p56">
              <a:extLst>
                <a:ext uri="{FF2B5EF4-FFF2-40B4-BE49-F238E27FC236}">
                  <a16:creationId xmlns:a16="http://schemas.microsoft.com/office/drawing/2014/main" id="{938E573B-F47A-ABB3-4560-DF7DFC75F8C0}"/>
                </a:ext>
              </a:extLst>
            </p:cNvPr>
            <p:cNvSpPr/>
            <p:nvPr/>
          </p:nvSpPr>
          <p:spPr>
            <a:xfrm>
              <a:off x="-13077450" y="3647075"/>
              <a:ext cx="356025" cy="352750"/>
            </a:xfrm>
            <a:custGeom>
              <a:avLst/>
              <a:gdLst/>
              <a:ahLst/>
              <a:cxnLst/>
              <a:rect l="l" t="t" r="r" b="b"/>
              <a:pathLst>
                <a:path w="14241" h="14110" extrusionOk="0">
                  <a:moveTo>
                    <a:pt x="12130" y="1670"/>
                  </a:moveTo>
                  <a:cubicBezTo>
                    <a:pt x="12350" y="1670"/>
                    <a:pt x="12508" y="1891"/>
                    <a:pt x="12508" y="2080"/>
                  </a:cubicBezTo>
                  <a:lnTo>
                    <a:pt x="12508" y="8727"/>
                  </a:lnTo>
                  <a:lnTo>
                    <a:pt x="12476" y="8727"/>
                  </a:lnTo>
                  <a:cubicBezTo>
                    <a:pt x="12476" y="8979"/>
                    <a:pt x="12287" y="9168"/>
                    <a:pt x="12067" y="9168"/>
                  </a:cubicBezTo>
                  <a:lnTo>
                    <a:pt x="2111" y="9168"/>
                  </a:lnTo>
                  <a:cubicBezTo>
                    <a:pt x="1890" y="9168"/>
                    <a:pt x="1733" y="8979"/>
                    <a:pt x="1733" y="8727"/>
                  </a:cubicBezTo>
                  <a:lnTo>
                    <a:pt x="1733" y="2080"/>
                  </a:lnTo>
                  <a:cubicBezTo>
                    <a:pt x="1733" y="1828"/>
                    <a:pt x="1922" y="1670"/>
                    <a:pt x="2111" y="1670"/>
                  </a:cubicBezTo>
                  <a:lnTo>
                    <a:pt x="5450" y="1670"/>
                  </a:lnTo>
                  <a:cubicBezTo>
                    <a:pt x="6144" y="1670"/>
                    <a:pt x="6711" y="1985"/>
                    <a:pt x="7120" y="2521"/>
                  </a:cubicBezTo>
                  <a:cubicBezTo>
                    <a:pt x="7498" y="1985"/>
                    <a:pt x="8097" y="1670"/>
                    <a:pt x="8790" y="1670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36"/>
                    <a:pt x="0" y="1229"/>
                  </a:cubicBezTo>
                  <a:lnTo>
                    <a:pt x="0" y="9547"/>
                  </a:lnTo>
                  <a:cubicBezTo>
                    <a:pt x="0" y="10240"/>
                    <a:pt x="536" y="10775"/>
                    <a:pt x="1260" y="10775"/>
                  </a:cubicBezTo>
                  <a:lnTo>
                    <a:pt x="6238" y="10775"/>
                  </a:lnTo>
                  <a:lnTo>
                    <a:pt x="4285" y="13422"/>
                  </a:lnTo>
                  <a:cubicBezTo>
                    <a:pt x="4159" y="13611"/>
                    <a:pt x="4159" y="13863"/>
                    <a:pt x="4348" y="14020"/>
                  </a:cubicBezTo>
                  <a:cubicBezTo>
                    <a:pt x="4439" y="14059"/>
                    <a:pt x="4531" y="14082"/>
                    <a:pt x="4617" y="14082"/>
                  </a:cubicBezTo>
                  <a:cubicBezTo>
                    <a:pt x="4740" y="14082"/>
                    <a:pt x="4854" y="14036"/>
                    <a:pt x="4946" y="13926"/>
                  </a:cubicBezTo>
                  <a:lnTo>
                    <a:pt x="6679" y="11594"/>
                  </a:lnTo>
                  <a:lnTo>
                    <a:pt x="6679" y="12855"/>
                  </a:lnTo>
                  <a:cubicBezTo>
                    <a:pt x="6679" y="13107"/>
                    <a:pt x="6900" y="13296"/>
                    <a:pt x="7120" y="13296"/>
                  </a:cubicBezTo>
                  <a:cubicBezTo>
                    <a:pt x="7341" y="13296"/>
                    <a:pt x="7561" y="13107"/>
                    <a:pt x="7561" y="12855"/>
                  </a:cubicBezTo>
                  <a:lnTo>
                    <a:pt x="7561" y="11594"/>
                  </a:lnTo>
                  <a:lnTo>
                    <a:pt x="9294" y="13926"/>
                  </a:lnTo>
                  <a:cubicBezTo>
                    <a:pt x="9352" y="14041"/>
                    <a:pt x="9480" y="14109"/>
                    <a:pt x="9614" y="14109"/>
                  </a:cubicBezTo>
                  <a:cubicBezTo>
                    <a:pt x="9700" y="14109"/>
                    <a:pt x="9788" y="14082"/>
                    <a:pt x="9861" y="14020"/>
                  </a:cubicBezTo>
                  <a:cubicBezTo>
                    <a:pt x="10082" y="13894"/>
                    <a:pt x="10113" y="13611"/>
                    <a:pt x="9956" y="13422"/>
                  </a:cubicBezTo>
                  <a:lnTo>
                    <a:pt x="8002" y="10775"/>
                  </a:lnTo>
                  <a:lnTo>
                    <a:pt x="12980" y="10775"/>
                  </a:lnTo>
                  <a:cubicBezTo>
                    <a:pt x="13673" y="10775"/>
                    <a:pt x="14240" y="10240"/>
                    <a:pt x="14240" y="9547"/>
                  </a:cubicBezTo>
                  <a:lnTo>
                    <a:pt x="14240" y="1229"/>
                  </a:lnTo>
                  <a:cubicBezTo>
                    <a:pt x="14114" y="536"/>
                    <a:pt x="13579" y="1"/>
                    <a:pt x="128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2" name="Google Shape;8394;p83">
            <a:extLst>
              <a:ext uri="{FF2B5EF4-FFF2-40B4-BE49-F238E27FC236}">
                <a16:creationId xmlns:a16="http://schemas.microsoft.com/office/drawing/2014/main" id="{1E1F8B6A-01FE-A1F6-580F-806A23ED0210}"/>
              </a:ext>
            </a:extLst>
          </p:cNvPr>
          <p:cNvSpPr/>
          <p:nvPr/>
        </p:nvSpPr>
        <p:spPr>
          <a:xfrm>
            <a:off x="685577" y="3536496"/>
            <a:ext cx="484800" cy="481679"/>
          </a:xfrm>
          <a:custGeom>
            <a:avLst/>
            <a:gdLst/>
            <a:ahLst/>
            <a:cxnLst/>
            <a:rect l="l" t="t" r="r" b="b"/>
            <a:pathLst>
              <a:path w="12074" h="11646" extrusionOk="0">
                <a:moveTo>
                  <a:pt x="10001" y="2714"/>
                </a:moveTo>
                <a:cubicBezTo>
                  <a:pt x="10213" y="2714"/>
                  <a:pt x="10440" y="2904"/>
                  <a:pt x="10341" y="3182"/>
                </a:cubicBezTo>
                <a:lnTo>
                  <a:pt x="9332" y="5923"/>
                </a:lnTo>
                <a:cubicBezTo>
                  <a:pt x="9269" y="6065"/>
                  <a:pt x="9143" y="6136"/>
                  <a:pt x="9017" y="6136"/>
                </a:cubicBezTo>
                <a:cubicBezTo>
                  <a:pt x="8891" y="6136"/>
                  <a:pt x="8765" y="6065"/>
                  <a:pt x="8702" y="5923"/>
                </a:cubicBezTo>
                <a:lnTo>
                  <a:pt x="7978" y="4033"/>
                </a:lnTo>
                <a:lnTo>
                  <a:pt x="7285" y="5923"/>
                </a:lnTo>
                <a:cubicBezTo>
                  <a:pt x="7222" y="6065"/>
                  <a:pt x="7080" y="6136"/>
                  <a:pt x="6946" y="6136"/>
                </a:cubicBezTo>
                <a:cubicBezTo>
                  <a:pt x="6812" y="6136"/>
                  <a:pt x="6686" y="6065"/>
                  <a:pt x="6655" y="5923"/>
                </a:cubicBezTo>
                <a:lnTo>
                  <a:pt x="5615" y="3182"/>
                </a:lnTo>
                <a:cubicBezTo>
                  <a:pt x="5516" y="2904"/>
                  <a:pt x="5729" y="2714"/>
                  <a:pt x="5941" y="2714"/>
                </a:cubicBezTo>
                <a:cubicBezTo>
                  <a:pt x="6064" y="2714"/>
                  <a:pt x="6187" y="2779"/>
                  <a:pt x="6245" y="2930"/>
                </a:cubicBezTo>
                <a:lnTo>
                  <a:pt x="6970" y="4820"/>
                </a:lnTo>
                <a:lnTo>
                  <a:pt x="7663" y="2930"/>
                </a:lnTo>
                <a:cubicBezTo>
                  <a:pt x="7726" y="2804"/>
                  <a:pt x="7867" y="2741"/>
                  <a:pt x="8001" y="2741"/>
                </a:cubicBezTo>
                <a:cubicBezTo>
                  <a:pt x="8135" y="2741"/>
                  <a:pt x="8261" y="2804"/>
                  <a:pt x="8293" y="2930"/>
                </a:cubicBezTo>
                <a:lnTo>
                  <a:pt x="9017" y="4820"/>
                </a:lnTo>
                <a:lnTo>
                  <a:pt x="9711" y="2930"/>
                </a:lnTo>
                <a:cubicBezTo>
                  <a:pt x="9757" y="2779"/>
                  <a:pt x="9877" y="2714"/>
                  <a:pt x="10001" y="2714"/>
                </a:cubicBezTo>
                <a:close/>
                <a:moveTo>
                  <a:pt x="7946" y="0"/>
                </a:moveTo>
                <a:cubicBezTo>
                  <a:pt x="5678" y="0"/>
                  <a:pt x="3851" y="1827"/>
                  <a:pt x="3851" y="4096"/>
                </a:cubicBezTo>
                <a:cubicBezTo>
                  <a:pt x="3851" y="5104"/>
                  <a:pt x="4197" y="6018"/>
                  <a:pt x="4827" y="6711"/>
                </a:cubicBezTo>
                <a:lnTo>
                  <a:pt x="4134" y="7435"/>
                </a:lnTo>
                <a:cubicBezTo>
                  <a:pt x="3981" y="7364"/>
                  <a:pt x="3827" y="7329"/>
                  <a:pt x="3678" y="7329"/>
                </a:cubicBezTo>
                <a:cubicBezTo>
                  <a:pt x="3431" y="7329"/>
                  <a:pt x="3197" y="7427"/>
                  <a:pt x="3000" y="7624"/>
                </a:cubicBezTo>
                <a:lnTo>
                  <a:pt x="732" y="9861"/>
                </a:lnTo>
                <a:cubicBezTo>
                  <a:pt x="0" y="10593"/>
                  <a:pt x="722" y="11645"/>
                  <a:pt x="1524" y="11645"/>
                </a:cubicBezTo>
                <a:cubicBezTo>
                  <a:pt x="1758" y="11645"/>
                  <a:pt x="1999" y="11555"/>
                  <a:pt x="2212" y="11342"/>
                </a:cubicBezTo>
                <a:lnTo>
                  <a:pt x="4449" y="9074"/>
                </a:lnTo>
                <a:cubicBezTo>
                  <a:pt x="4764" y="8759"/>
                  <a:pt x="4796" y="8286"/>
                  <a:pt x="4638" y="7939"/>
                </a:cubicBezTo>
                <a:lnTo>
                  <a:pt x="5363" y="7246"/>
                </a:lnTo>
                <a:cubicBezTo>
                  <a:pt x="6056" y="7813"/>
                  <a:pt x="7001" y="8223"/>
                  <a:pt x="7978" y="8223"/>
                </a:cubicBezTo>
                <a:cubicBezTo>
                  <a:pt x="10278" y="8223"/>
                  <a:pt x="12073" y="6364"/>
                  <a:pt x="12073" y="4127"/>
                </a:cubicBezTo>
                <a:cubicBezTo>
                  <a:pt x="12073" y="1796"/>
                  <a:pt x="10246" y="0"/>
                  <a:pt x="7946" y="0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5920;p77">
            <a:extLst>
              <a:ext uri="{FF2B5EF4-FFF2-40B4-BE49-F238E27FC236}">
                <a16:creationId xmlns:a16="http://schemas.microsoft.com/office/drawing/2014/main" id="{FAFDF25D-E2C7-1DCB-F53E-82812D878B64}"/>
              </a:ext>
            </a:extLst>
          </p:cNvPr>
          <p:cNvGrpSpPr/>
          <p:nvPr/>
        </p:nvGrpSpPr>
        <p:grpSpPr>
          <a:xfrm>
            <a:off x="695292" y="2574629"/>
            <a:ext cx="486117" cy="481679"/>
            <a:chOff x="5642550" y="4399275"/>
            <a:chExt cx="481825" cy="481825"/>
          </a:xfrm>
        </p:grpSpPr>
        <p:sp>
          <p:nvSpPr>
            <p:cNvPr id="9" name="Google Shape;5921;p77">
              <a:extLst>
                <a:ext uri="{FF2B5EF4-FFF2-40B4-BE49-F238E27FC236}">
                  <a16:creationId xmlns:a16="http://schemas.microsoft.com/office/drawing/2014/main" id="{C432A24B-71AB-0A22-DE3D-531D4189AACF}"/>
                </a:ext>
              </a:extLst>
            </p:cNvPr>
            <p:cNvSpPr/>
            <p:nvPr/>
          </p:nvSpPr>
          <p:spPr>
            <a:xfrm>
              <a:off x="5642550" y="43992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5283" y="7945"/>
                  </a:moveTo>
                  <a:cubicBezTo>
                    <a:pt x="15593" y="7945"/>
                    <a:pt x="15846" y="8195"/>
                    <a:pt x="15846" y="8508"/>
                  </a:cubicBezTo>
                  <a:lnTo>
                    <a:pt x="15846" y="10766"/>
                  </a:lnTo>
                  <a:cubicBezTo>
                    <a:pt x="15846" y="11079"/>
                    <a:pt x="15593" y="11332"/>
                    <a:pt x="15283" y="11332"/>
                  </a:cubicBezTo>
                  <a:lnTo>
                    <a:pt x="3991" y="11332"/>
                  </a:lnTo>
                  <a:cubicBezTo>
                    <a:pt x="3678" y="11332"/>
                    <a:pt x="3425" y="11079"/>
                    <a:pt x="3425" y="10766"/>
                  </a:cubicBezTo>
                  <a:lnTo>
                    <a:pt x="3425" y="8508"/>
                  </a:lnTo>
                  <a:cubicBezTo>
                    <a:pt x="3425" y="8195"/>
                    <a:pt x="3678" y="7945"/>
                    <a:pt x="3991" y="7945"/>
                  </a:cubicBezTo>
                  <a:close/>
                  <a:moveTo>
                    <a:pt x="9637" y="1"/>
                  </a:moveTo>
                  <a:cubicBezTo>
                    <a:pt x="4331" y="1"/>
                    <a:pt x="1" y="4331"/>
                    <a:pt x="1" y="9637"/>
                  </a:cubicBezTo>
                  <a:cubicBezTo>
                    <a:pt x="1" y="14946"/>
                    <a:pt x="4328" y="19273"/>
                    <a:pt x="9637" y="19273"/>
                  </a:cubicBezTo>
                  <a:cubicBezTo>
                    <a:pt x="14943" y="19273"/>
                    <a:pt x="19273" y="14946"/>
                    <a:pt x="19273" y="9637"/>
                  </a:cubicBezTo>
                  <a:cubicBezTo>
                    <a:pt x="19273" y="4331"/>
                    <a:pt x="14943" y="1"/>
                    <a:pt x="9637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5922;p77">
              <a:extLst>
                <a:ext uri="{FF2B5EF4-FFF2-40B4-BE49-F238E27FC236}">
                  <a16:creationId xmlns:a16="http://schemas.microsoft.com/office/drawing/2014/main" id="{481B4757-8CA1-8DD8-71BF-FA287497504E}"/>
                </a:ext>
              </a:extLst>
            </p:cNvPr>
            <p:cNvSpPr/>
            <p:nvPr/>
          </p:nvSpPr>
          <p:spPr>
            <a:xfrm>
              <a:off x="5756375" y="4626100"/>
              <a:ext cx="254100" cy="28275"/>
            </a:xfrm>
            <a:custGeom>
              <a:avLst/>
              <a:gdLst/>
              <a:ahLst/>
              <a:cxnLst/>
              <a:rect l="l" t="t" r="r" b="b"/>
              <a:pathLst>
                <a:path w="10164" h="1131" extrusionOk="0">
                  <a:moveTo>
                    <a:pt x="1" y="1"/>
                  </a:moveTo>
                  <a:lnTo>
                    <a:pt x="1" y="1130"/>
                  </a:lnTo>
                  <a:lnTo>
                    <a:pt x="10164" y="1130"/>
                  </a:lnTo>
                  <a:lnTo>
                    <a:pt x="1016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58" name="Google Shape;658;p56"/>
          <p:cNvSpPr txBox="1"/>
          <p:nvPr/>
        </p:nvSpPr>
        <p:spPr>
          <a:xfrm>
            <a:off x="3975025" y="3470738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5</a:t>
            </a:r>
            <a:endParaRPr kumimoji="0" sz="2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16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BAG OF WORDS</a:t>
            </a:r>
            <a:endParaRPr dirty="0"/>
          </a:p>
        </p:txBody>
      </p:sp>
      <p:sp>
        <p:nvSpPr>
          <p:cNvPr id="660" name="Google Shape;660;p56"/>
          <p:cNvSpPr/>
          <p:nvPr/>
        </p:nvSpPr>
        <p:spPr>
          <a:xfrm>
            <a:off x="4329600" y="44945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62" name="Google Shape;662;p56"/>
          <p:cNvSpPr txBox="1"/>
          <p:nvPr/>
        </p:nvSpPr>
        <p:spPr>
          <a:xfrm>
            <a:off x="1319350" y="2504750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STOP-WORDS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63" name="Google Shape;663;p56"/>
          <p:cNvSpPr txBox="1"/>
          <p:nvPr/>
        </p:nvSpPr>
        <p:spPr>
          <a:xfrm flipH="1">
            <a:off x="6331350" y="2504750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STEMMING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64" name="Google Shape;664;p56"/>
          <p:cNvSpPr txBox="1"/>
          <p:nvPr/>
        </p:nvSpPr>
        <p:spPr>
          <a:xfrm>
            <a:off x="1319350" y="2833775"/>
            <a:ext cx="2232926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Pronombres, articulos…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65" name="Google Shape;665;p56"/>
          <p:cNvSpPr txBox="1"/>
          <p:nvPr/>
        </p:nvSpPr>
        <p:spPr>
          <a:xfrm flipH="1">
            <a:off x="5632647" y="2833775"/>
            <a:ext cx="2174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Reducción al lexema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66" name="Google Shape;666;p56"/>
          <p:cNvSpPr txBox="1"/>
          <p:nvPr/>
        </p:nvSpPr>
        <p:spPr>
          <a:xfrm>
            <a:off x="1319350" y="3470750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SINONIMOS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67" name="Google Shape;667;p56"/>
          <p:cNvSpPr txBox="1"/>
          <p:nvPr/>
        </p:nvSpPr>
        <p:spPr>
          <a:xfrm flipH="1">
            <a:off x="6331350" y="3470750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ELIMINACIÓN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68" name="Google Shape;668;p56"/>
          <p:cNvSpPr txBox="1"/>
          <p:nvPr/>
        </p:nvSpPr>
        <p:spPr>
          <a:xfrm>
            <a:off x="1319349" y="3799825"/>
            <a:ext cx="2232925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Con d</a:t>
            </a: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iccionario wordnet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69" name="Google Shape;669;p56"/>
          <p:cNvSpPr txBox="1"/>
          <p:nvPr/>
        </p:nvSpPr>
        <p:spPr>
          <a:xfrm flipH="1">
            <a:off x="5520159" y="3799825"/>
            <a:ext cx="2286588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De frecuencias extremas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70" name="Google Shape;670;p56"/>
          <p:cNvSpPr txBox="1"/>
          <p:nvPr/>
        </p:nvSpPr>
        <p:spPr>
          <a:xfrm>
            <a:off x="1319350" y="1530225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SIN ESPAÑOL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71" name="Google Shape;671;p56"/>
          <p:cNvSpPr txBox="1"/>
          <p:nvPr/>
        </p:nvSpPr>
        <p:spPr>
          <a:xfrm flipH="1">
            <a:off x="6331350" y="1530225"/>
            <a:ext cx="1475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FILTRO SIMBOLOS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672" name="Google Shape;672;p56"/>
          <p:cNvSpPr txBox="1"/>
          <p:nvPr/>
        </p:nvSpPr>
        <p:spPr>
          <a:xfrm>
            <a:off x="1319350" y="1859250"/>
            <a:ext cx="2174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10 películas en español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73" name="Google Shape;673;p56"/>
          <p:cNvSpPr txBox="1"/>
          <p:nvPr/>
        </p:nvSpPr>
        <p:spPr>
          <a:xfrm flipH="1">
            <a:off x="5632647" y="1859250"/>
            <a:ext cx="2174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Tildes,mayúsculas…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891325" y="39089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0" name="Google Shape;710;p56"/>
          <p:cNvSpPr/>
          <p:nvPr/>
        </p:nvSpPr>
        <p:spPr>
          <a:xfrm>
            <a:off x="3891325" y="19769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1" name="Google Shape;711;p56"/>
          <p:cNvSpPr/>
          <p:nvPr/>
        </p:nvSpPr>
        <p:spPr>
          <a:xfrm>
            <a:off x="3891325" y="29429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2" name="Google Shape;712;p56"/>
          <p:cNvSpPr/>
          <p:nvPr/>
        </p:nvSpPr>
        <p:spPr>
          <a:xfrm>
            <a:off x="4767875" y="40181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3" name="Google Shape;713;p56"/>
          <p:cNvSpPr/>
          <p:nvPr/>
        </p:nvSpPr>
        <p:spPr>
          <a:xfrm>
            <a:off x="4767875" y="20861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4" name="Google Shape;714;p56"/>
          <p:cNvSpPr/>
          <p:nvPr/>
        </p:nvSpPr>
        <p:spPr>
          <a:xfrm>
            <a:off x="4767875" y="30521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15" name="Google Shape;715;p56"/>
          <p:cNvSpPr txBox="1"/>
          <p:nvPr/>
        </p:nvSpPr>
        <p:spPr>
          <a:xfrm>
            <a:off x="3975025" y="1530225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1</a:t>
            </a:r>
            <a:endParaRPr kumimoji="0" sz="2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716" name="Google Shape;716;p56"/>
          <p:cNvSpPr txBox="1"/>
          <p:nvPr/>
        </p:nvSpPr>
        <p:spPr>
          <a:xfrm>
            <a:off x="3975025" y="2505268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3</a:t>
            </a:r>
            <a:endParaRPr kumimoji="0" sz="25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717" name="Google Shape;717;p56"/>
          <p:cNvSpPr txBox="1"/>
          <p:nvPr/>
        </p:nvSpPr>
        <p:spPr>
          <a:xfrm>
            <a:off x="4840375" y="1637550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2</a:t>
            </a:r>
            <a:endParaRPr kumimoji="0" sz="2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718" name="Google Shape;718;p56"/>
          <p:cNvSpPr txBox="1"/>
          <p:nvPr/>
        </p:nvSpPr>
        <p:spPr>
          <a:xfrm>
            <a:off x="4840375" y="2607806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4</a:t>
            </a:r>
            <a:endParaRPr kumimoji="0" sz="2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719" name="Google Shape;719;p56"/>
          <p:cNvSpPr txBox="1"/>
          <p:nvPr/>
        </p:nvSpPr>
        <p:spPr>
          <a:xfrm>
            <a:off x="4840375" y="3578063"/>
            <a:ext cx="317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5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hare"/>
                <a:ea typeface="Share"/>
                <a:cs typeface="Share"/>
                <a:sym typeface="Share"/>
              </a:rPr>
              <a:t>6</a:t>
            </a:r>
            <a:endParaRPr kumimoji="0" sz="2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hare"/>
              <a:ea typeface="Share"/>
              <a:cs typeface="Share"/>
              <a:sym typeface="Share"/>
            </a:endParaRPr>
          </a:p>
        </p:txBody>
      </p:sp>
      <p:cxnSp>
        <p:nvCxnSpPr>
          <p:cNvPr id="720" name="Google Shape;720;p56"/>
          <p:cNvCxnSpPr>
            <a:stCxn id="670" idx="3"/>
            <a:endCxn id="715" idx="1"/>
          </p:cNvCxnSpPr>
          <p:nvPr/>
        </p:nvCxnSpPr>
        <p:spPr>
          <a:xfrm>
            <a:off x="2794750" y="1695675"/>
            <a:ext cx="11802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1" name="Google Shape;721;p56"/>
          <p:cNvCxnSpPr>
            <a:cxnSpLocks/>
            <a:stCxn id="662" idx="3"/>
            <a:endCxn id="716" idx="1"/>
          </p:cNvCxnSpPr>
          <p:nvPr/>
        </p:nvCxnSpPr>
        <p:spPr>
          <a:xfrm>
            <a:off x="2794750" y="2670200"/>
            <a:ext cx="1180275" cy="51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2" name="Google Shape;722;p56"/>
          <p:cNvCxnSpPr>
            <a:stCxn id="666" idx="3"/>
            <a:endCxn id="658" idx="1"/>
          </p:cNvCxnSpPr>
          <p:nvPr/>
        </p:nvCxnSpPr>
        <p:spPr>
          <a:xfrm>
            <a:off x="2794750" y="3636200"/>
            <a:ext cx="11802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56"/>
          <p:cNvCxnSpPr>
            <a:stCxn id="671" idx="3"/>
            <a:endCxn id="717" idx="3"/>
          </p:cNvCxnSpPr>
          <p:nvPr/>
        </p:nvCxnSpPr>
        <p:spPr>
          <a:xfrm flipH="1">
            <a:off x="5157750" y="1695675"/>
            <a:ext cx="1173600" cy="107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56"/>
          <p:cNvCxnSpPr>
            <a:stCxn id="663" idx="3"/>
            <a:endCxn id="718" idx="3"/>
          </p:cNvCxnSpPr>
          <p:nvPr/>
        </p:nvCxnSpPr>
        <p:spPr>
          <a:xfrm flipH="1">
            <a:off x="5157750" y="2670200"/>
            <a:ext cx="1173600" cy="1032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56"/>
          <p:cNvCxnSpPr>
            <a:stCxn id="667" idx="3"/>
            <a:endCxn id="719" idx="3"/>
          </p:cNvCxnSpPr>
          <p:nvPr/>
        </p:nvCxnSpPr>
        <p:spPr>
          <a:xfrm flipH="1">
            <a:off x="5157750" y="3636200"/>
            <a:ext cx="1173600" cy="107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oogle Shape;7523;p81">
            <a:extLst>
              <a:ext uri="{FF2B5EF4-FFF2-40B4-BE49-F238E27FC236}">
                <a16:creationId xmlns:a16="http://schemas.microsoft.com/office/drawing/2014/main" id="{BA9C6255-D7A1-FC43-94CF-7017D08FF441}"/>
              </a:ext>
            </a:extLst>
          </p:cNvPr>
          <p:cNvGrpSpPr/>
          <p:nvPr/>
        </p:nvGrpSpPr>
        <p:grpSpPr>
          <a:xfrm>
            <a:off x="7987727" y="1616581"/>
            <a:ext cx="454798" cy="373063"/>
            <a:chOff x="-50134375" y="3550975"/>
            <a:chExt cx="300100" cy="300125"/>
          </a:xfrm>
          <a:solidFill>
            <a:schemeClr val="bg1"/>
          </a:solidFill>
        </p:grpSpPr>
        <p:sp>
          <p:nvSpPr>
            <p:cNvPr id="24" name="Google Shape;7524;p81">
              <a:extLst>
                <a:ext uri="{FF2B5EF4-FFF2-40B4-BE49-F238E27FC236}">
                  <a16:creationId xmlns:a16="http://schemas.microsoft.com/office/drawing/2014/main" id="{9DE1AD0E-1049-41DF-3715-04BE7E43FEF1}"/>
                </a:ext>
              </a:extLst>
            </p:cNvPr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525;p81">
              <a:extLst>
                <a:ext uri="{FF2B5EF4-FFF2-40B4-BE49-F238E27FC236}">
                  <a16:creationId xmlns:a16="http://schemas.microsoft.com/office/drawing/2014/main" id="{6AE7AAAB-1887-900E-F7B6-3772797CC7BC}"/>
                </a:ext>
              </a:extLst>
            </p:cNvPr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7043;p80">
            <a:extLst>
              <a:ext uri="{FF2B5EF4-FFF2-40B4-BE49-F238E27FC236}">
                <a16:creationId xmlns:a16="http://schemas.microsoft.com/office/drawing/2014/main" id="{477A0788-4020-28CD-3A78-3D85D030DBAA}"/>
              </a:ext>
            </a:extLst>
          </p:cNvPr>
          <p:cNvGrpSpPr/>
          <p:nvPr/>
        </p:nvGrpSpPr>
        <p:grpSpPr>
          <a:xfrm>
            <a:off x="703077" y="1531598"/>
            <a:ext cx="525783" cy="502637"/>
            <a:chOff x="-31093575" y="3552550"/>
            <a:chExt cx="291450" cy="291900"/>
          </a:xfrm>
          <a:solidFill>
            <a:schemeClr val="bg1"/>
          </a:solidFill>
        </p:grpSpPr>
        <p:sp>
          <p:nvSpPr>
            <p:cNvPr id="27" name="Google Shape;7044;p80">
              <a:extLst>
                <a:ext uri="{FF2B5EF4-FFF2-40B4-BE49-F238E27FC236}">
                  <a16:creationId xmlns:a16="http://schemas.microsoft.com/office/drawing/2014/main" id="{2DA7E5FA-6F1B-79BA-F0B2-3BA116BB3DC3}"/>
                </a:ext>
              </a:extLst>
            </p:cNvPr>
            <p:cNvSpPr/>
            <p:nvPr/>
          </p:nvSpPr>
          <p:spPr>
            <a:xfrm>
              <a:off x="-31011650" y="3745525"/>
              <a:ext cx="7900" cy="12625"/>
            </a:xfrm>
            <a:custGeom>
              <a:avLst/>
              <a:gdLst/>
              <a:ahLst/>
              <a:cxnLst/>
              <a:rect l="l" t="t" r="r" b="b"/>
              <a:pathLst>
                <a:path w="316" h="505" extrusionOk="0">
                  <a:moveTo>
                    <a:pt x="158" y="1"/>
                  </a:moveTo>
                  <a:lnTo>
                    <a:pt x="0" y="505"/>
                  </a:lnTo>
                  <a:lnTo>
                    <a:pt x="315" y="505"/>
                  </a:lnTo>
                  <a:lnTo>
                    <a:pt x="1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Google Shape;7045;p80">
              <a:extLst>
                <a:ext uri="{FF2B5EF4-FFF2-40B4-BE49-F238E27FC236}">
                  <a16:creationId xmlns:a16="http://schemas.microsoft.com/office/drawing/2014/main" id="{56401FF4-436B-DFC2-5079-8FB0DCF1B37D}"/>
                </a:ext>
              </a:extLst>
            </p:cNvPr>
            <p:cNvSpPr/>
            <p:nvPr/>
          </p:nvSpPr>
          <p:spPr>
            <a:xfrm>
              <a:off x="-31093575" y="3671500"/>
              <a:ext cx="171725" cy="172950"/>
            </a:xfrm>
            <a:custGeom>
              <a:avLst/>
              <a:gdLst/>
              <a:ahLst/>
              <a:cxnLst/>
              <a:rect l="l" t="t" r="r" b="b"/>
              <a:pathLst>
                <a:path w="6869" h="6918" extrusionOk="0">
                  <a:moveTo>
                    <a:pt x="3427" y="1449"/>
                  </a:moveTo>
                  <a:cubicBezTo>
                    <a:pt x="3569" y="1449"/>
                    <a:pt x="3718" y="1512"/>
                    <a:pt x="3781" y="1638"/>
                  </a:cubicBezTo>
                  <a:lnTo>
                    <a:pt x="4317" y="3466"/>
                  </a:lnTo>
                  <a:lnTo>
                    <a:pt x="4474" y="3466"/>
                  </a:lnTo>
                  <a:cubicBezTo>
                    <a:pt x="4695" y="3466"/>
                    <a:pt x="4852" y="3623"/>
                    <a:pt x="4852" y="3812"/>
                  </a:cubicBezTo>
                  <a:cubicBezTo>
                    <a:pt x="4852" y="3970"/>
                    <a:pt x="4726" y="4127"/>
                    <a:pt x="4537" y="4127"/>
                  </a:cubicBezTo>
                  <a:lnTo>
                    <a:pt x="4789" y="5072"/>
                  </a:lnTo>
                  <a:cubicBezTo>
                    <a:pt x="4852" y="5262"/>
                    <a:pt x="4758" y="5419"/>
                    <a:pt x="4569" y="5514"/>
                  </a:cubicBezTo>
                  <a:cubicBezTo>
                    <a:pt x="4545" y="5518"/>
                    <a:pt x="4521" y="5520"/>
                    <a:pt x="4498" y="5520"/>
                  </a:cubicBezTo>
                  <a:cubicBezTo>
                    <a:pt x="4341" y="5520"/>
                    <a:pt x="4210" y="5427"/>
                    <a:pt x="4128" y="5262"/>
                  </a:cubicBezTo>
                  <a:lnTo>
                    <a:pt x="3781" y="4127"/>
                  </a:lnTo>
                  <a:lnTo>
                    <a:pt x="3057" y="4127"/>
                  </a:lnTo>
                  <a:lnTo>
                    <a:pt x="2710" y="5262"/>
                  </a:lnTo>
                  <a:cubicBezTo>
                    <a:pt x="2683" y="5427"/>
                    <a:pt x="2535" y="5520"/>
                    <a:pt x="2351" y="5520"/>
                  </a:cubicBezTo>
                  <a:cubicBezTo>
                    <a:pt x="2325" y="5520"/>
                    <a:pt x="2297" y="5518"/>
                    <a:pt x="2269" y="5514"/>
                  </a:cubicBezTo>
                  <a:cubicBezTo>
                    <a:pt x="2080" y="5451"/>
                    <a:pt x="2017" y="5262"/>
                    <a:pt x="2049" y="5072"/>
                  </a:cubicBezTo>
                  <a:lnTo>
                    <a:pt x="2332" y="4127"/>
                  </a:lnTo>
                  <a:cubicBezTo>
                    <a:pt x="2175" y="4096"/>
                    <a:pt x="2017" y="3970"/>
                    <a:pt x="2017" y="3812"/>
                  </a:cubicBezTo>
                  <a:cubicBezTo>
                    <a:pt x="2049" y="3623"/>
                    <a:pt x="2206" y="3466"/>
                    <a:pt x="2395" y="3466"/>
                  </a:cubicBezTo>
                  <a:lnTo>
                    <a:pt x="2553" y="3466"/>
                  </a:lnTo>
                  <a:lnTo>
                    <a:pt x="3120" y="1638"/>
                  </a:lnTo>
                  <a:cubicBezTo>
                    <a:pt x="3151" y="1512"/>
                    <a:pt x="3285" y="1449"/>
                    <a:pt x="3427" y="1449"/>
                  </a:cubicBezTo>
                  <a:close/>
                  <a:moveTo>
                    <a:pt x="3435" y="0"/>
                  </a:moveTo>
                  <a:cubicBezTo>
                    <a:pt x="1544" y="0"/>
                    <a:pt x="1" y="1544"/>
                    <a:pt x="1" y="3434"/>
                  </a:cubicBezTo>
                  <a:cubicBezTo>
                    <a:pt x="1" y="5356"/>
                    <a:pt x="1544" y="6900"/>
                    <a:pt x="3435" y="6900"/>
                  </a:cubicBezTo>
                  <a:cubicBezTo>
                    <a:pt x="4065" y="6900"/>
                    <a:pt x="4632" y="6742"/>
                    <a:pt x="5168" y="6427"/>
                  </a:cubicBezTo>
                  <a:lnTo>
                    <a:pt x="6365" y="6900"/>
                  </a:lnTo>
                  <a:cubicBezTo>
                    <a:pt x="6407" y="6910"/>
                    <a:pt x="6449" y="6917"/>
                    <a:pt x="6491" y="6917"/>
                  </a:cubicBezTo>
                  <a:cubicBezTo>
                    <a:pt x="6575" y="6917"/>
                    <a:pt x="6659" y="6889"/>
                    <a:pt x="6743" y="6805"/>
                  </a:cubicBezTo>
                  <a:cubicBezTo>
                    <a:pt x="6806" y="6742"/>
                    <a:pt x="6869" y="6616"/>
                    <a:pt x="6869" y="6459"/>
                  </a:cubicBezTo>
                  <a:lnTo>
                    <a:pt x="6491" y="5009"/>
                  </a:lnTo>
                  <a:cubicBezTo>
                    <a:pt x="6743" y="4537"/>
                    <a:pt x="6869" y="4001"/>
                    <a:pt x="6869" y="3466"/>
                  </a:cubicBezTo>
                  <a:cubicBezTo>
                    <a:pt x="6869" y="3119"/>
                    <a:pt x="6774" y="2804"/>
                    <a:pt x="6711" y="2489"/>
                  </a:cubicBezTo>
                  <a:cubicBezTo>
                    <a:pt x="6617" y="2426"/>
                    <a:pt x="6491" y="2395"/>
                    <a:pt x="6428" y="2363"/>
                  </a:cubicBezTo>
                  <a:lnTo>
                    <a:pt x="5514" y="2710"/>
                  </a:lnTo>
                  <a:cubicBezTo>
                    <a:pt x="5389" y="2755"/>
                    <a:pt x="5256" y="2780"/>
                    <a:pt x="5125" y="2780"/>
                  </a:cubicBezTo>
                  <a:cubicBezTo>
                    <a:pt x="4892" y="2780"/>
                    <a:pt x="4667" y="2702"/>
                    <a:pt x="4506" y="2521"/>
                  </a:cubicBezTo>
                  <a:cubicBezTo>
                    <a:pt x="4222" y="2269"/>
                    <a:pt x="4096" y="1891"/>
                    <a:pt x="4159" y="1481"/>
                  </a:cubicBezTo>
                  <a:lnTo>
                    <a:pt x="4443" y="221"/>
                  </a:lnTo>
                  <a:cubicBezTo>
                    <a:pt x="4443" y="189"/>
                    <a:pt x="4443" y="189"/>
                    <a:pt x="4411" y="158"/>
                  </a:cubicBezTo>
                  <a:cubicBezTo>
                    <a:pt x="4096" y="63"/>
                    <a:pt x="3781" y="0"/>
                    <a:pt x="34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Google Shape;7046;p80">
              <a:extLst>
                <a:ext uri="{FF2B5EF4-FFF2-40B4-BE49-F238E27FC236}">
                  <a16:creationId xmlns:a16="http://schemas.microsoft.com/office/drawing/2014/main" id="{4807718F-E434-D7E7-F580-04B6EBD2881D}"/>
                </a:ext>
              </a:extLst>
            </p:cNvPr>
            <p:cNvSpPr/>
            <p:nvPr/>
          </p:nvSpPr>
          <p:spPr>
            <a:xfrm>
              <a:off x="-30895875" y="3621075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32" y="410"/>
                    <a:pt x="126" y="694"/>
                    <a:pt x="315" y="1041"/>
                  </a:cubicBezTo>
                  <a:cubicBezTo>
                    <a:pt x="473" y="694"/>
                    <a:pt x="599" y="347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7047;p80">
              <a:extLst>
                <a:ext uri="{FF2B5EF4-FFF2-40B4-BE49-F238E27FC236}">
                  <a16:creationId xmlns:a16="http://schemas.microsoft.com/office/drawing/2014/main" id="{46F8AB8A-8B66-8A7F-4B17-B05D9C410813}"/>
                </a:ext>
              </a:extLst>
            </p:cNvPr>
            <p:cNvSpPr/>
            <p:nvPr/>
          </p:nvSpPr>
          <p:spPr>
            <a:xfrm>
              <a:off x="-30974650" y="3552550"/>
              <a:ext cx="172525" cy="172400"/>
            </a:xfrm>
            <a:custGeom>
              <a:avLst/>
              <a:gdLst/>
              <a:ahLst/>
              <a:cxnLst/>
              <a:rect l="l" t="t" r="r" b="b"/>
              <a:pathLst>
                <a:path w="6901" h="6896" extrusionOk="0">
                  <a:moveTo>
                    <a:pt x="3435" y="1356"/>
                  </a:moveTo>
                  <a:cubicBezTo>
                    <a:pt x="3624" y="1356"/>
                    <a:pt x="3782" y="1513"/>
                    <a:pt x="3782" y="1734"/>
                  </a:cubicBezTo>
                  <a:lnTo>
                    <a:pt x="3782" y="2080"/>
                  </a:lnTo>
                  <a:lnTo>
                    <a:pt x="4821" y="2080"/>
                  </a:lnTo>
                  <a:cubicBezTo>
                    <a:pt x="5010" y="2080"/>
                    <a:pt x="5168" y="2238"/>
                    <a:pt x="5168" y="2427"/>
                  </a:cubicBezTo>
                  <a:cubicBezTo>
                    <a:pt x="5168" y="2616"/>
                    <a:pt x="5010" y="2742"/>
                    <a:pt x="4821" y="2742"/>
                  </a:cubicBezTo>
                  <a:lnTo>
                    <a:pt x="4412" y="2742"/>
                  </a:lnTo>
                  <a:cubicBezTo>
                    <a:pt x="4380" y="3341"/>
                    <a:pt x="4191" y="3876"/>
                    <a:pt x="3876" y="4412"/>
                  </a:cubicBezTo>
                  <a:cubicBezTo>
                    <a:pt x="3908" y="4443"/>
                    <a:pt x="3908" y="4475"/>
                    <a:pt x="3939" y="4506"/>
                  </a:cubicBezTo>
                  <a:lnTo>
                    <a:pt x="4349" y="4916"/>
                  </a:lnTo>
                  <a:cubicBezTo>
                    <a:pt x="4443" y="5042"/>
                    <a:pt x="4443" y="5262"/>
                    <a:pt x="4349" y="5388"/>
                  </a:cubicBezTo>
                  <a:cubicBezTo>
                    <a:pt x="4286" y="5451"/>
                    <a:pt x="4191" y="5483"/>
                    <a:pt x="4101" y="5483"/>
                  </a:cubicBezTo>
                  <a:cubicBezTo>
                    <a:pt x="4010" y="5483"/>
                    <a:pt x="3923" y="5451"/>
                    <a:pt x="3876" y="5388"/>
                  </a:cubicBezTo>
                  <a:lnTo>
                    <a:pt x="3466" y="4979"/>
                  </a:lnTo>
                  <a:lnTo>
                    <a:pt x="3435" y="4947"/>
                  </a:lnTo>
                  <a:lnTo>
                    <a:pt x="3403" y="4979"/>
                  </a:lnTo>
                  <a:lnTo>
                    <a:pt x="2994" y="5388"/>
                  </a:lnTo>
                  <a:cubicBezTo>
                    <a:pt x="2931" y="5451"/>
                    <a:pt x="2844" y="5483"/>
                    <a:pt x="2758" y="5483"/>
                  </a:cubicBezTo>
                  <a:cubicBezTo>
                    <a:pt x="2671" y="5483"/>
                    <a:pt x="2584" y="5451"/>
                    <a:pt x="2521" y="5388"/>
                  </a:cubicBezTo>
                  <a:cubicBezTo>
                    <a:pt x="2395" y="5262"/>
                    <a:pt x="2395" y="5042"/>
                    <a:pt x="2521" y="4916"/>
                  </a:cubicBezTo>
                  <a:lnTo>
                    <a:pt x="2931" y="4506"/>
                  </a:lnTo>
                  <a:cubicBezTo>
                    <a:pt x="2962" y="4475"/>
                    <a:pt x="2962" y="4443"/>
                    <a:pt x="2994" y="4412"/>
                  </a:cubicBezTo>
                  <a:cubicBezTo>
                    <a:pt x="2679" y="3939"/>
                    <a:pt x="2490" y="3341"/>
                    <a:pt x="2458" y="2742"/>
                  </a:cubicBezTo>
                  <a:lnTo>
                    <a:pt x="2049" y="2742"/>
                  </a:lnTo>
                  <a:cubicBezTo>
                    <a:pt x="1860" y="2742"/>
                    <a:pt x="1702" y="2584"/>
                    <a:pt x="1702" y="2395"/>
                  </a:cubicBezTo>
                  <a:cubicBezTo>
                    <a:pt x="1702" y="2206"/>
                    <a:pt x="1860" y="2049"/>
                    <a:pt x="2049" y="2049"/>
                  </a:cubicBezTo>
                  <a:lnTo>
                    <a:pt x="3088" y="2049"/>
                  </a:lnTo>
                  <a:lnTo>
                    <a:pt x="3088" y="1734"/>
                  </a:lnTo>
                  <a:cubicBezTo>
                    <a:pt x="3088" y="1513"/>
                    <a:pt x="3246" y="1356"/>
                    <a:pt x="3435" y="135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76"/>
                    <a:pt x="32" y="3467"/>
                  </a:cubicBezTo>
                  <a:cubicBezTo>
                    <a:pt x="32" y="3971"/>
                    <a:pt x="158" y="4506"/>
                    <a:pt x="411" y="4979"/>
                  </a:cubicBezTo>
                  <a:lnTo>
                    <a:pt x="32" y="6459"/>
                  </a:lnTo>
                  <a:cubicBezTo>
                    <a:pt x="1" y="6554"/>
                    <a:pt x="32" y="6680"/>
                    <a:pt x="158" y="6806"/>
                  </a:cubicBezTo>
                  <a:cubicBezTo>
                    <a:pt x="225" y="6851"/>
                    <a:pt x="324" y="6895"/>
                    <a:pt x="420" y="6895"/>
                  </a:cubicBezTo>
                  <a:cubicBezTo>
                    <a:pt x="460" y="6895"/>
                    <a:pt x="500" y="6887"/>
                    <a:pt x="537" y="6869"/>
                  </a:cubicBezTo>
                  <a:lnTo>
                    <a:pt x="1734" y="6396"/>
                  </a:lnTo>
                  <a:cubicBezTo>
                    <a:pt x="2269" y="6712"/>
                    <a:pt x="2899" y="6869"/>
                    <a:pt x="3466" y="6869"/>
                  </a:cubicBezTo>
                  <a:cubicBezTo>
                    <a:pt x="5357" y="6869"/>
                    <a:pt x="6901" y="5357"/>
                    <a:pt x="6901" y="3435"/>
                  </a:cubicBezTo>
                  <a:cubicBezTo>
                    <a:pt x="6901" y="1576"/>
                    <a:pt x="5325" y="1"/>
                    <a:pt x="34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oogle Shape;6005;p78">
            <a:extLst>
              <a:ext uri="{FF2B5EF4-FFF2-40B4-BE49-F238E27FC236}">
                <a16:creationId xmlns:a16="http://schemas.microsoft.com/office/drawing/2014/main" id="{3339B6F1-B6FB-54C4-7B6F-CD2852E3430E}"/>
              </a:ext>
            </a:extLst>
          </p:cNvPr>
          <p:cNvGrpSpPr/>
          <p:nvPr/>
        </p:nvGrpSpPr>
        <p:grpSpPr>
          <a:xfrm>
            <a:off x="7941183" y="2571750"/>
            <a:ext cx="524297" cy="491548"/>
            <a:chOff x="-40748275" y="3238700"/>
            <a:chExt cx="322600" cy="316950"/>
          </a:xfrm>
          <a:solidFill>
            <a:schemeClr val="bg1"/>
          </a:solidFill>
        </p:grpSpPr>
        <p:sp>
          <p:nvSpPr>
            <p:cNvPr id="32" name="Google Shape;6006;p78">
              <a:extLst>
                <a:ext uri="{FF2B5EF4-FFF2-40B4-BE49-F238E27FC236}">
                  <a16:creationId xmlns:a16="http://schemas.microsoft.com/office/drawing/2014/main" id="{75839319-EDF2-2820-D62F-4A66E63345B5}"/>
                </a:ext>
              </a:extLst>
            </p:cNvPr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6007;p78">
              <a:extLst>
                <a:ext uri="{FF2B5EF4-FFF2-40B4-BE49-F238E27FC236}">
                  <a16:creationId xmlns:a16="http://schemas.microsoft.com/office/drawing/2014/main" id="{55770926-949B-75C1-2326-8FF9825FC213}"/>
                </a:ext>
              </a:extLst>
            </p:cNvPr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6008;p78">
              <a:extLst>
                <a:ext uri="{FF2B5EF4-FFF2-40B4-BE49-F238E27FC236}">
                  <a16:creationId xmlns:a16="http://schemas.microsoft.com/office/drawing/2014/main" id="{88F95496-D521-F4D1-2CB0-C1E62D27299B}"/>
                </a:ext>
              </a:extLst>
            </p:cNvPr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6009;p78">
              <a:extLst>
                <a:ext uri="{FF2B5EF4-FFF2-40B4-BE49-F238E27FC236}">
                  <a16:creationId xmlns:a16="http://schemas.microsoft.com/office/drawing/2014/main" id="{D16A909E-EBFA-F00C-4765-8AC0E4082E38}"/>
                </a:ext>
              </a:extLst>
            </p:cNvPr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Google Shape;6010;p78">
              <a:extLst>
                <a:ext uri="{FF2B5EF4-FFF2-40B4-BE49-F238E27FC236}">
                  <a16:creationId xmlns:a16="http://schemas.microsoft.com/office/drawing/2014/main" id="{FDF85CB1-E846-399C-5BBD-107569B1B234}"/>
                </a:ext>
              </a:extLst>
            </p:cNvPr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Google Shape;6011;p78">
              <a:extLst>
                <a:ext uri="{FF2B5EF4-FFF2-40B4-BE49-F238E27FC236}">
                  <a16:creationId xmlns:a16="http://schemas.microsoft.com/office/drawing/2014/main" id="{08083D00-FE4F-7510-5CA0-52E61B075746}"/>
                </a:ext>
              </a:extLst>
            </p:cNvPr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REDUCCIONES</a:t>
            </a:r>
            <a:endParaRPr dirty="0"/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C4682417-BE0F-31A2-1713-EED96AE7CE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088021"/>
              </p:ext>
            </p:extLst>
          </p:nvPr>
        </p:nvGraphicFramePr>
        <p:xfrm>
          <a:off x="1630168" y="1436230"/>
          <a:ext cx="5883664" cy="3356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9823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>
            <a:spLocks noGrp="1"/>
          </p:cNvSpPr>
          <p:nvPr>
            <p:ph type="title" idx="15"/>
          </p:nvPr>
        </p:nvSpPr>
        <p:spPr>
          <a:xfrm>
            <a:off x="717700" y="552825"/>
            <a:ext cx="770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CONTENIDOS</a:t>
            </a:r>
            <a:endParaRPr dirty="0"/>
          </a:p>
        </p:txBody>
      </p:sp>
      <p:sp>
        <p:nvSpPr>
          <p:cNvPr id="201" name="Google Shape;201;p36"/>
          <p:cNvSpPr txBox="1">
            <a:spLocks noGrp="1"/>
          </p:cNvSpPr>
          <p:nvPr>
            <p:ph type="subTitle" idx="6"/>
          </p:nvPr>
        </p:nvSpPr>
        <p:spPr>
          <a:xfrm>
            <a:off x="709750" y="3936489"/>
            <a:ext cx="6155400" cy="365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CONCLUSIÓN</a:t>
            </a:r>
            <a:endParaRPr dirty="0"/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8"/>
          </p:nvPr>
        </p:nvSpPr>
        <p:spPr>
          <a:xfrm>
            <a:off x="709750" y="4276722"/>
            <a:ext cx="6155400" cy="182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Líneas futuras</a:t>
            </a:r>
            <a:endParaRPr dirty="0"/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14"/>
          </p:nvPr>
        </p:nvSpPr>
        <p:spPr>
          <a:xfrm>
            <a:off x="7322650" y="3948115"/>
            <a:ext cx="1111500" cy="592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8" name="Google Shape;208;p36"/>
          <p:cNvSpPr/>
          <p:nvPr/>
        </p:nvSpPr>
        <p:spPr>
          <a:xfrm>
            <a:off x="7845550" y="7629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p36"/>
          <p:cNvCxnSpPr/>
          <p:nvPr/>
        </p:nvCxnSpPr>
        <p:spPr>
          <a:xfrm>
            <a:off x="709750" y="4607025"/>
            <a:ext cx="772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201;p36">
            <a:extLst>
              <a:ext uri="{FF2B5EF4-FFF2-40B4-BE49-F238E27FC236}">
                <a16:creationId xmlns:a16="http://schemas.microsoft.com/office/drawing/2014/main" id="{BC722FF2-1532-FEFD-0084-0294B62637C7}"/>
              </a:ext>
            </a:extLst>
          </p:cNvPr>
          <p:cNvSpPr txBox="1">
            <a:spLocks/>
          </p:cNvSpPr>
          <p:nvPr/>
        </p:nvSpPr>
        <p:spPr>
          <a:xfrm>
            <a:off x="709750" y="3275633"/>
            <a:ext cx="6155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5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n-US" dirty="0"/>
              <a:t>CLASIFICACIÓN</a:t>
            </a:r>
          </a:p>
        </p:txBody>
      </p:sp>
      <p:sp>
        <p:nvSpPr>
          <p:cNvPr id="21" name="Google Shape;203;p36">
            <a:extLst>
              <a:ext uri="{FF2B5EF4-FFF2-40B4-BE49-F238E27FC236}">
                <a16:creationId xmlns:a16="http://schemas.microsoft.com/office/drawing/2014/main" id="{80A8E025-EBC2-C020-6C31-93B2333D4BFA}"/>
              </a:ext>
            </a:extLst>
          </p:cNvPr>
          <p:cNvSpPr txBox="1">
            <a:spLocks/>
          </p:cNvSpPr>
          <p:nvPr/>
        </p:nvSpPr>
        <p:spPr>
          <a:xfrm>
            <a:off x="709750" y="3615866"/>
            <a:ext cx="6155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s-ES" dirty="0"/>
              <a:t>Clasificadores, resultados</a:t>
            </a:r>
          </a:p>
        </p:txBody>
      </p:sp>
      <p:cxnSp>
        <p:nvCxnSpPr>
          <p:cNvPr id="23" name="Google Shape;212;p36">
            <a:extLst>
              <a:ext uri="{FF2B5EF4-FFF2-40B4-BE49-F238E27FC236}">
                <a16:creationId xmlns:a16="http://schemas.microsoft.com/office/drawing/2014/main" id="{625A9E7C-8719-E5C0-2E20-07E646665DAA}"/>
              </a:ext>
            </a:extLst>
          </p:cNvPr>
          <p:cNvCxnSpPr/>
          <p:nvPr/>
        </p:nvCxnSpPr>
        <p:spPr>
          <a:xfrm>
            <a:off x="709750" y="3950956"/>
            <a:ext cx="772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01;p36">
            <a:extLst>
              <a:ext uri="{FF2B5EF4-FFF2-40B4-BE49-F238E27FC236}">
                <a16:creationId xmlns:a16="http://schemas.microsoft.com/office/drawing/2014/main" id="{C1B65B6E-0CF5-6169-0399-DFB7DD4C4D09}"/>
              </a:ext>
            </a:extLst>
          </p:cNvPr>
          <p:cNvSpPr txBox="1">
            <a:spLocks/>
          </p:cNvSpPr>
          <p:nvPr/>
        </p:nvSpPr>
        <p:spPr>
          <a:xfrm>
            <a:off x="701900" y="2615198"/>
            <a:ext cx="6155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5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n-US" dirty="0"/>
              <a:t>BAG OF WORDS</a:t>
            </a:r>
          </a:p>
        </p:txBody>
      </p:sp>
      <p:sp>
        <p:nvSpPr>
          <p:cNvPr id="25" name="Google Shape;203;p36">
            <a:extLst>
              <a:ext uri="{FF2B5EF4-FFF2-40B4-BE49-F238E27FC236}">
                <a16:creationId xmlns:a16="http://schemas.microsoft.com/office/drawing/2014/main" id="{6EC72D07-25C8-4F43-9C76-DCEFA1415654}"/>
              </a:ext>
            </a:extLst>
          </p:cNvPr>
          <p:cNvSpPr txBox="1">
            <a:spLocks/>
          </p:cNvSpPr>
          <p:nvPr/>
        </p:nvSpPr>
        <p:spPr>
          <a:xfrm>
            <a:off x="701900" y="2955431"/>
            <a:ext cx="6155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n-US" dirty="0"/>
              <a:t>Corpus, </a:t>
            </a:r>
            <a:r>
              <a:rPr lang="en-US" dirty="0" err="1"/>
              <a:t>reducciones</a:t>
            </a:r>
            <a:r>
              <a:rPr lang="en-US" dirty="0"/>
              <a:t>, pesos</a:t>
            </a:r>
            <a:endParaRPr lang="es-ES" dirty="0"/>
          </a:p>
        </p:txBody>
      </p:sp>
      <p:cxnSp>
        <p:nvCxnSpPr>
          <p:cNvPr id="27" name="Google Shape;212;p36">
            <a:extLst>
              <a:ext uri="{FF2B5EF4-FFF2-40B4-BE49-F238E27FC236}">
                <a16:creationId xmlns:a16="http://schemas.microsoft.com/office/drawing/2014/main" id="{4379F89D-BCC3-EFB2-8C59-948A1775F6C1}"/>
              </a:ext>
            </a:extLst>
          </p:cNvPr>
          <p:cNvCxnSpPr/>
          <p:nvPr/>
        </p:nvCxnSpPr>
        <p:spPr>
          <a:xfrm>
            <a:off x="701900" y="3290521"/>
            <a:ext cx="772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01;p36">
            <a:extLst>
              <a:ext uri="{FF2B5EF4-FFF2-40B4-BE49-F238E27FC236}">
                <a16:creationId xmlns:a16="http://schemas.microsoft.com/office/drawing/2014/main" id="{77328015-3732-4CBB-0CE8-B3E2739D6239}"/>
              </a:ext>
            </a:extLst>
          </p:cNvPr>
          <p:cNvSpPr txBox="1">
            <a:spLocks/>
          </p:cNvSpPr>
          <p:nvPr/>
        </p:nvSpPr>
        <p:spPr>
          <a:xfrm>
            <a:off x="717700" y="1950950"/>
            <a:ext cx="6155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5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n-US" dirty="0"/>
              <a:t>DATASET</a:t>
            </a:r>
          </a:p>
        </p:txBody>
      </p:sp>
      <p:sp>
        <p:nvSpPr>
          <p:cNvPr id="29" name="Google Shape;203;p36">
            <a:extLst>
              <a:ext uri="{FF2B5EF4-FFF2-40B4-BE49-F238E27FC236}">
                <a16:creationId xmlns:a16="http://schemas.microsoft.com/office/drawing/2014/main" id="{ED1C595C-509E-7D09-BD82-AE024273E26A}"/>
              </a:ext>
            </a:extLst>
          </p:cNvPr>
          <p:cNvSpPr txBox="1">
            <a:spLocks/>
          </p:cNvSpPr>
          <p:nvPr/>
        </p:nvSpPr>
        <p:spPr>
          <a:xfrm>
            <a:off x="717700" y="2291183"/>
            <a:ext cx="6155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n-US" dirty="0" err="1"/>
              <a:t>Análisis</a:t>
            </a:r>
            <a:r>
              <a:rPr lang="en-US" dirty="0"/>
              <a:t>, </a:t>
            </a:r>
            <a:r>
              <a:rPr lang="en-US" dirty="0" err="1"/>
              <a:t>procesamiento</a:t>
            </a:r>
            <a:r>
              <a:rPr lang="en-US" dirty="0"/>
              <a:t>, clustering</a:t>
            </a:r>
            <a:endParaRPr lang="es-ES" dirty="0"/>
          </a:p>
        </p:txBody>
      </p:sp>
      <p:cxnSp>
        <p:nvCxnSpPr>
          <p:cNvPr id="31" name="Google Shape;212;p36">
            <a:extLst>
              <a:ext uri="{FF2B5EF4-FFF2-40B4-BE49-F238E27FC236}">
                <a16:creationId xmlns:a16="http://schemas.microsoft.com/office/drawing/2014/main" id="{DB2BEF6E-926F-A479-DAB9-B0ADC1E6017C}"/>
              </a:ext>
            </a:extLst>
          </p:cNvPr>
          <p:cNvCxnSpPr/>
          <p:nvPr/>
        </p:nvCxnSpPr>
        <p:spPr>
          <a:xfrm>
            <a:off x="701900" y="2629185"/>
            <a:ext cx="772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201;p36">
            <a:extLst>
              <a:ext uri="{FF2B5EF4-FFF2-40B4-BE49-F238E27FC236}">
                <a16:creationId xmlns:a16="http://schemas.microsoft.com/office/drawing/2014/main" id="{A3FE54AB-08ED-2D42-CCB8-55DA8F4D929C}"/>
              </a:ext>
            </a:extLst>
          </p:cNvPr>
          <p:cNvSpPr txBox="1">
            <a:spLocks/>
          </p:cNvSpPr>
          <p:nvPr/>
        </p:nvSpPr>
        <p:spPr>
          <a:xfrm>
            <a:off x="709750" y="1297686"/>
            <a:ext cx="6155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5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en-US" dirty="0"/>
              <a:t>OBJETIVOS</a:t>
            </a:r>
          </a:p>
        </p:txBody>
      </p:sp>
      <p:sp>
        <p:nvSpPr>
          <p:cNvPr id="33" name="Google Shape;203;p36">
            <a:extLst>
              <a:ext uri="{FF2B5EF4-FFF2-40B4-BE49-F238E27FC236}">
                <a16:creationId xmlns:a16="http://schemas.microsoft.com/office/drawing/2014/main" id="{FEC527B7-3548-B5ED-3433-9C8E5A5C49D8}"/>
              </a:ext>
            </a:extLst>
          </p:cNvPr>
          <p:cNvSpPr txBox="1">
            <a:spLocks/>
          </p:cNvSpPr>
          <p:nvPr/>
        </p:nvSpPr>
        <p:spPr>
          <a:xfrm>
            <a:off x="717700" y="1637919"/>
            <a:ext cx="615540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indent="0"/>
            <a:r>
              <a:rPr lang="en-US" dirty="0" err="1"/>
              <a:t>Clasificación</a:t>
            </a:r>
            <a:r>
              <a:rPr lang="en-US" dirty="0"/>
              <a:t>, NLP, multi-etiqueta</a:t>
            </a:r>
            <a:endParaRPr lang="es-ES" dirty="0"/>
          </a:p>
        </p:txBody>
      </p:sp>
      <p:cxnSp>
        <p:nvCxnSpPr>
          <p:cNvPr id="35" name="Google Shape;212;p36">
            <a:extLst>
              <a:ext uri="{FF2B5EF4-FFF2-40B4-BE49-F238E27FC236}">
                <a16:creationId xmlns:a16="http://schemas.microsoft.com/office/drawing/2014/main" id="{014AF5D6-6DB6-0056-5DB7-0FEA8FA9F74B}"/>
              </a:ext>
            </a:extLst>
          </p:cNvPr>
          <p:cNvCxnSpPr/>
          <p:nvPr/>
        </p:nvCxnSpPr>
        <p:spPr>
          <a:xfrm>
            <a:off x="717700" y="1968222"/>
            <a:ext cx="7724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207;p36">
            <a:extLst>
              <a:ext uri="{FF2B5EF4-FFF2-40B4-BE49-F238E27FC236}">
                <a16:creationId xmlns:a16="http://schemas.microsoft.com/office/drawing/2014/main" id="{48336189-E0DD-406E-8245-AC0C70194C0E}"/>
              </a:ext>
            </a:extLst>
          </p:cNvPr>
          <p:cNvSpPr txBox="1">
            <a:spLocks/>
          </p:cNvSpPr>
          <p:nvPr/>
        </p:nvSpPr>
        <p:spPr>
          <a:xfrm>
            <a:off x="7289800" y="1307260"/>
            <a:ext cx="1111500" cy="59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4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37" name="Google Shape;207;p36">
            <a:extLst>
              <a:ext uri="{FF2B5EF4-FFF2-40B4-BE49-F238E27FC236}">
                <a16:creationId xmlns:a16="http://schemas.microsoft.com/office/drawing/2014/main" id="{39729AE1-B0E9-9EC6-105C-06CBEFA6E323}"/>
              </a:ext>
            </a:extLst>
          </p:cNvPr>
          <p:cNvSpPr txBox="1">
            <a:spLocks/>
          </p:cNvSpPr>
          <p:nvPr/>
        </p:nvSpPr>
        <p:spPr>
          <a:xfrm>
            <a:off x="7289800" y="1970373"/>
            <a:ext cx="1111500" cy="59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4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38" name="Google Shape;207;p36">
            <a:extLst>
              <a:ext uri="{FF2B5EF4-FFF2-40B4-BE49-F238E27FC236}">
                <a16:creationId xmlns:a16="http://schemas.microsoft.com/office/drawing/2014/main" id="{AF6956C9-D927-E25E-9E65-D43A3DA0457E}"/>
              </a:ext>
            </a:extLst>
          </p:cNvPr>
          <p:cNvSpPr txBox="1">
            <a:spLocks/>
          </p:cNvSpPr>
          <p:nvPr/>
        </p:nvSpPr>
        <p:spPr>
          <a:xfrm>
            <a:off x="7289800" y="2630889"/>
            <a:ext cx="1111500" cy="59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4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39" name="Google Shape;207;p36">
            <a:extLst>
              <a:ext uri="{FF2B5EF4-FFF2-40B4-BE49-F238E27FC236}">
                <a16:creationId xmlns:a16="http://schemas.microsoft.com/office/drawing/2014/main" id="{C5752E85-866E-AAFD-FD84-16ACE0C94A94}"/>
              </a:ext>
            </a:extLst>
          </p:cNvPr>
          <p:cNvSpPr txBox="1">
            <a:spLocks/>
          </p:cNvSpPr>
          <p:nvPr/>
        </p:nvSpPr>
        <p:spPr>
          <a:xfrm>
            <a:off x="7314700" y="3290278"/>
            <a:ext cx="1111500" cy="59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4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hare"/>
              <a:buNone/>
              <a:defRPr sz="3000" b="1" i="0" u="none" strike="noStrike" cap="none">
                <a:solidFill>
                  <a:schemeClr val="lt1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>
            <a:r>
              <a:rPr lang="en" dirty="0"/>
              <a:t>04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PESOS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7022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Se </a:t>
            </a:r>
            <a:r>
              <a:rPr lang="en-US" sz="1600" dirty="0" err="1"/>
              <a:t>debe</a:t>
            </a:r>
            <a:r>
              <a:rPr lang="en-US" sz="1600" dirty="0"/>
              <a:t> </a:t>
            </a:r>
            <a:r>
              <a:rPr lang="en-US" sz="1600" dirty="0" err="1"/>
              <a:t>asignar</a:t>
            </a:r>
            <a:r>
              <a:rPr lang="en-US" sz="1600" dirty="0"/>
              <a:t> un peso a </a:t>
            </a:r>
            <a:r>
              <a:rPr lang="en-US" sz="1600" dirty="0" err="1"/>
              <a:t>cada</a:t>
            </a:r>
            <a:r>
              <a:rPr lang="en-US" sz="1600" dirty="0"/>
              <a:t> </a:t>
            </a:r>
            <a:r>
              <a:rPr lang="en-US" sz="1600" dirty="0" err="1"/>
              <a:t>elemento</a:t>
            </a:r>
            <a:r>
              <a:rPr lang="en-US" sz="1600" dirty="0"/>
              <a:t> del corpus.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Con FT-IDF, se </a:t>
            </a:r>
            <a:r>
              <a:rPr lang="en-US" sz="1600" dirty="0" err="1"/>
              <a:t>valoran</a:t>
            </a:r>
            <a:r>
              <a:rPr lang="en-US" sz="1600" dirty="0"/>
              <a:t> </a:t>
            </a:r>
            <a:r>
              <a:rPr lang="en-US" sz="1600" dirty="0" err="1"/>
              <a:t>aquellas</a:t>
            </a:r>
            <a:r>
              <a:rPr lang="en-US" sz="1600" dirty="0"/>
              <a:t> palabras: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/>
              <a:t>no </a:t>
            </a:r>
            <a:r>
              <a:rPr lang="en-US" sz="1600" dirty="0" err="1"/>
              <a:t>habituales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corpus </a:t>
            </a:r>
          </a:p>
          <a:p>
            <a:pPr marL="285750" indent="-285750">
              <a:lnSpc>
                <a:spcPct val="150000"/>
              </a:lnSpc>
            </a:pPr>
            <a:r>
              <a:rPr lang="en-US" sz="1600" dirty="0"/>
              <a:t>con un </a:t>
            </a:r>
            <a:r>
              <a:rPr lang="en-US" sz="1600" dirty="0" err="1"/>
              <a:t>mínimo</a:t>
            </a:r>
            <a:r>
              <a:rPr lang="en-US" sz="1600" dirty="0"/>
              <a:t> de </a:t>
            </a:r>
            <a:r>
              <a:rPr lang="en-US" sz="1600" dirty="0" err="1"/>
              <a:t>frecuencia</a:t>
            </a: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BA788CF-E2E4-2E85-96A6-A0E8057BAD4B}"/>
                  </a:ext>
                </a:extLst>
              </p:cNvPr>
              <p:cNvSpPr txBox="1"/>
              <p:nvPr/>
            </p:nvSpPr>
            <p:spPr>
              <a:xfrm>
                <a:off x="4572000" y="2046029"/>
                <a:ext cx="4572000" cy="1051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algn="just">
                  <a:lnSpc>
                    <a:spcPct val="2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𝐹𝑇</m:t>
                      </m:r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𝐼𝐷𝐹</m:t>
                      </m:r>
                      <m:d>
                        <m:dPr>
                          <m:ctrlP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𝐹𝑇</m:t>
                      </m:r>
                      <m:d>
                        <m:dPr>
                          <m:ctrlP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s-ES" sz="14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log</m:t>
                      </m:r>
                      <m:r>
                        <a:rPr lang="es-ES" sz="14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⁡</m:t>
                      </m:r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(</m:t>
                      </m:r>
                      <m:f>
                        <m:fPr>
                          <m:ctrlP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𝑁</m:t>
                          </m:r>
                        </m:num>
                        <m:den>
                          <m: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𝑑𝑓</m:t>
                          </m:r>
                          <m:d>
                            <m:dPr>
                              <m:ctrlPr>
                                <a:rPr lang="es-ES" sz="14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s-ES" sz="1400" i="1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s-ES" sz="1400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s-ES" sz="1400" dirty="0">
                  <a:effectLst/>
                  <a:latin typeface="Arial Nova Light" panose="020B030402020202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9BA788CF-E2E4-2E85-96A6-A0E8057BAD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046029"/>
                <a:ext cx="4572000" cy="1051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>
            <a:extLst>
              <a:ext uri="{FF2B5EF4-FFF2-40B4-BE49-F238E27FC236}">
                <a16:creationId xmlns:a16="http://schemas.microsoft.com/office/drawing/2014/main" id="{D40EC48D-D54F-DAED-926C-0D47AA7CE352}"/>
              </a:ext>
            </a:extLst>
          </p:cNvPr>
          <p:cNvSpPr txBox="1"/>
          <p:nvPr/>
        </p:nvSpPr>
        <p:spPr>
          <a:xfrm>
            <a:off x="4436350" y="3360596"/>
            <a:ext cx="4572000" cy="8261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100" dirty="0" err="1">
                <a:latin typeface="Chivo" panose="020B0604020202020204" charset="0"/>
              </a:rPr>
              <a:t>t→término</a:t>
            </a:r>
            <a:r>
              <a:rPr lang="es-ES" sz="1100" dirty="0">
                <a:latin typeface="Chivo" panose="020B0604020202020204" charset="0"/>
              </a:rPr>
              <a:t> para el que se calcula el valor</a:t>
            </a:r>
          </a:p>
          <a:p>
            <a:pPr algn="ctr">
              <a:lnSpc>
                <a:spcPct val="150000"/>
              </a:lnSpc>
            </a:pPr>
            <a:r>
              <a:rPr lang="es-ES" sz="1100" dirty="0" err="1">
                <a:latin typeface="Chivo" panose="020B0604020202020204" charset="0"/>
              </a:rPr>
              <a:t>N→numero</a:t>
            </a:r>
            <a:r>
              <a:rPr lang="es-ES" sz="1100" dirty="0">
                <a:latin typeface="Chivo" panose="020B0604020202020204" charset="0"/>
              </a:rPr>
              <a:t> de documentos del corpus</a:t>
            </a:r>
          </a:p>
          <a:p>
            <a:pPr algn="ctr">
              <a:lnSpc>
                <a:spcPct val="150000"/>
              </a:lnSpc>
            </a:pPr>
            <a:r>
              <a:rPr lang="es-ES" sz="1100" dirty="0" err="1">
                <a:latin typeface="Chivo" panose="020B0604020202020204" charset="0"/>
              </a:rPr>
              <a:t>df</a:t>
            </a:r>
            <a:r>
              <a:rPr lang="es-ES" sz="1100" dirty="0">
                <a:latin typeface="Chivo" panose="020B0604020202020204" charset="0"/>
              </a:rPr>
              <a:t>(t) número de documentos que contiene el termino t</a:t>
            </a:r>
          </a:p>
        </p:txBody>
      </p:sp>
    </p:spTree>
    <p:extLst>
      <p:ext uri="{BB962C8B-B14F-4D97-AF65-F5344CB8AC3E}">
        <p14:creationId xmlns:p14="http://schemas.microsoft.com/office/powerpoint/2010/main" val="107819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785400" y="1777504"/>
            <a:ext cx="397331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CLASIFICACIÓN</a:t>
            </a:r>
            <a:endParaRPr dirty="0"/>
          </a:p>
        </p:txBody>
      </p:sp>
      <p:sp>
        <p:nvSpPr>
          <p:cNvPr id="239" name="Google Shape;239;p39"/>
          <p:cNvSpPr/>
          <p:nvPr/>
        </p:nvSpPr>
        <p:spPr>
          <a:xfrm>
            <a:off x="813213" y="37988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12D17-E016-1471-4FF2-CA4E92F1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37C740A-5746-1B5A-F3DC-360EAF57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42" y="542776"/>
            <a:ext cx="4054957" cy="4054957"/>
          </a:xfrm>
          <a:prstGeom prst="rect">
            <a:avLst/>
          </a:prstGeom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C18DD1F7-C730-3DD8-2B07-A505D912A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41" y="539785"/>
            <a:ext cx="4054958" cy="40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6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EVALUACIÓN </a:t>
            </a:r>
            <a:br>
              <a:rPr lang="en" dirty="0"/>
            </a:br>
            <a:r>
              <a:rPr lang="en" dirty="0"/>
              <a:t>MULTI-ETIQUETA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lnSpc>
                <a:spcPct val="200000"/>
              </a:lnSpc>
            </a:pPr>
            <a:r>
              <a:rPr lang="en-US" sz="1600" dirty="0"/>
              <a:t>EMR</a:t>
            </a:r>
          </a:p>
          <a:p>
            <a:pPr marL="400050" indent="-400050">
              <a:lnSpc>
                <a:spcPct val="200000"/>
              </a:lnSpc>
            </a:pPr>
            <a:r>
              <a:rPr lang="en-US" sz="1600" dirty="0"/>
              <a:t>Fscore </a:t>
            </a:r>
            <a:r>
              <a:rPr lang="en-US" sz="1600" dirty="0" err="1"/>
              <a:t>ejemplos</a:t>
            </a:r>
            <a:endParaRPr lang="en-US" sz="1600" dirty="0"/>
          </a:p>
          <a:p>
            <a:pPr marL="400050" indent="-400050">
              <a:lnSpc>
                <a:spcPct val="200000"/>
              </a:lnSpc>
            </a:pPr>
            <a:r>
              <a:rPr lang="en-US" sz="1600" dirty="0"/>
              <a:t>Macro Fscore</a:t>
            </a:r>
          </a:p>
          <a:p>
            <a:pPr marL="400050" indent="-400050">
              <a:lnSpc>
                <a:spcPct val="200000"/>
              </a:lnSpc>
            </a:pPr>
            <a:r>
              <a:rPr lang="en-US" sz="1600" b="1" u="sng" dirty="0"/>
              <a:t>Micro Fscore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34626E-8AEE-FBF3-CA0C-EB8A8A91D6DE}"/>
                  </a:ext>
                </a:extLst>
              </p:cNvPr>
              <p:cNvSpPr txBox="1"/>
              <p:nvPr/>
            </p:nvSpPr>
            <p:spPr>
              <a:xfrm>
                <a:off x="4436350" y="2555409"/>
                <a:ext cx="4572000" cy="764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s-ES" i="1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∩ 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′(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0534626E-8AEE-FBF3-CA0C-EB8A8A91D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50" y="2555409"/>
                <a:ext cx="4572000" cy="7649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C2347D6-07F4-F8EF-1F3C-7F64C5921FDE}"/>
                  </a:ext>
                </a:extLst>
              </p:cNvPr>
              <p:cNvSpPr txBox="1"/>
              <p:nvPr/>
            </p:nvSpPr>
            <p:spPr>
              <a:xfrm>
                <a:off x="4436350" y="1552268"/>
                <a:ext cx="4572000" cy="764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𝑚𝑖𝑐𝑟𝑜</m:t>
                          </m:r>
                        </m:sub>
                      </m:sSub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s-E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∩ 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s-ES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s-E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" i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d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C2347D6-07F4-F8EF-1F3C-7F64C5921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50" y="1552268"/>
                <a:ext cx="4572000" cy="764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96D7D-D741-C2C3-61C4-8CAA7A53BE55}"/>
                  </a:ext>
                </a:extLst>
              </p:cNvPr>
              <p:cNvSpPr txBox="1"/>
              <p:nvPr/>
            </p:nvSpPr>
            <p:spPr>
              <a:xfrm>
                <a:off x="4436350" y="3558550"/>
                <a:ext cx="4572000" cy="5049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𝑀𝑖𝑐𝑟𝑜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sub>
                      </m:sSub>
                      <m:r>
                        <a:rPr lang="es-E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s-E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E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7F96D7D-D741-C2C3-61C4-8CAA7A53B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50" y="3558550"/>
                <a:ext cx="4572000" cy="504946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72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CLASIFICACIÓN MULTI-ETIQUETA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3726600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lnSpc>
                <a:spcPct val="200000"/>
              </a:lnSpc>
            </a:pP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multiclase</a:t>
            </a:r>
            <a:r>
              <a:rPr lang="en-US" dirty="0"/>
              <a:t> </a:t>
            </a:r>
            <a:r>
              <a:rPr lang="en-US" dirty="0" err="1"/>
              <a:t>adaptados</a:t>
            </a:r>
            <a:endParaRPr lang="en-US" dirty="0"/>
          </a:p>
          <a:p>
            <a:pPr marL="742950" lvl="1" indent="-285750">
              <a:lnSpc>
                <a:spcPct val="200000"/>
              </a:lnSpc>
            </a:pPr>
            <a:r>
              <a:rPr lang="en-US" dirty="0" err="1"/>
              <a:t>Transformación</a:t>
            </a:r>
            <a:r>
              <a:rPr lang="en-US" dirty="0"/>
              <a:t> </a:t>
            </a:r>
            <a:r>
              <a:rPr lang="en-US" dirty="0" err="1"/>
              <a:t>binaria</a:t>
            </a:r>
            <a:endParaRPr lang="en-US" dirty="0"/>
          </a:p>
          <a:p>
            <a:pPr marL="742950" lvl="1" indent="-285750">
              <a:lnSpc>
                <a:spcPct val="200000"/>
              </a:lnSpc>
            </a:pPr>
            <a:r>
              <a:rPr lang="en-US" dirty="0"/>
              <a:t>Cadena </a:t>
            </a:r>
            <a:r>
              <a:rPr lang="en-US" dirty="0" err="1"/>
              <a:t>clasificadores</a:t>
            </a:r>
            <a:endParaRPr lang="en-US" dirty="0"/>
          </a:p>
          <a:p>
            <a:pPr marL="742950" lvl="1" indent="-285750">
              <a:lnSpc>
                <a:spcPct val="200000"/>
              </a:lnSpc>
            </a:pPr>
            <a:r>
              <a:rPr lang="en-US" dirty="0" err="1"/>
              <a:t>Transformación</a:t>
            </a:r>
            <a:r>
              <a:rPr lang="en-US" dirty="0"/>
              <a:t> </a:t>
            </a:r>
            <a:r>
              <a:rPr lang="en-US" dirty="0" err="1"/>
              <a:t>multiclase</a:t>
            </a:r>
            <a:endParaRPr lang="en-US" dirty="0"/>
          </a:p>
          <a:p>
            <a:pPr marL="400050" indent="-400050">
              <a:lnSpc>
                <a:spcPct val="200000"/>
              </a:lnSpc>
            </a:pPr>
            <a:r>
              <a:rPr lang="en-US" dirty="0" err="1"/>
              <a:t>Clasificadores</a:t>
            </a:r>
            <a:r>
              <a:rPr lang="en-US" dirty="0"/>
              <a:t> </a:t>
            </a:r>
            <a:r>
              <a:rPr lang="en-US" dirty="0" err="1"/>
              <a:t>nativos</a:t>
            </a:r>
            <a:endParaRPr lang="en-US" dirty="0"/>
          </a:p>
          <a:p>
            <a:pPr marL="400050" indent="-400050">
              <a:lnSpc>
                <a:spcPct val="200000"/>
              </a:lnSpc>
            </a:pPr>
            <a:r>
              <a:rPr lang="en-US" dirty="0" err="1"/>
              <a:t>Aproximación</a:t>
            </a:r>
            <a:r>
              <a:rPr lang="en-US" dirty="0"/>
              <a:t> con ensembles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ADC6EF8-33CB-91C6-4C45-C654E11CF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615" y="1214543"/>
            <a:ext cx="2714414" cy="271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99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TRANSFORMACIÓN BINARÍA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3" y="1817063"/>
            <a:ext cx="5164227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Un </a:t>
            </a:r>
            <a:r>
              <a:rPr lang="en-US" dirty="0" err="1"/>
              <a:t>clasificador</a:t>
            </a:r>
            <a:r>
              <a:rPr lang="en-US" dirty="0"/>
              <a:t>  Naïve Bayes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género</a:t>
            </a: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D4E009B-D75A-5466-36EE-F2EBE6A0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3" y="2519026"/>
            <a:ext cx="8644694" cy="245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2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CADENA DE CLASIFICADORES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3" y="1817063"/>
            <a:ext cx="5896705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 err="1"/>
              <a:t>Clasificadores</a:t>
            </a:r>
            <a:r>
              <a:rPr lang="en-US" dirty="0"/>
              <a:t> Naïve Bayes </a:t>
            </a:r>
            <a:r>
              <a:rPr lang="en-US" dirty="0" err="1"/>
              <a:t>ordenados</a:t>
            </a:r>
            <a:r>
              <a:rPr lang="en-US" dirty="0"/>
              <a:t> </a:t>
            </a:r>
            <a:r>
              <a:rPr lang="en-US" dirty="0" err="1"/>
              <a:t>secuencialmente</a:t>
            </a: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D24409-5308-668B-FBE1-9E219C9C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3" y="2807232"/>
            <a:ext cx="8652854" cy="20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0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TRANSFORMACIÓN</a:t>
            </a:r>
            <a:br>
              <a:rPr lang="en-US" dirty="0"/>
            </a:br>
            <a:r>
              <a:rPr lang="en-US" dirty="0"/>
              <a:t>MULTICLASE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3" y="1817063"/>
            <a:ext cx="5484985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 err="1"/>
              <a:t>Codificar</a:t>
            </a:r>
            <a:r>
              <a:rPr lang="en-US" dirty="0"/>
              <a:t> </a:t>
            </a:r>
            <a:r>
              <a:rPr lang="en-US" dirty="0" err="1"/>
              <a:t>salidas</a:t>
            </a:r>
            <a:r>
              <a:rPr lang="en-US" dirty="0"/>
              <a:t> y </a:t>
            </a:r>
            <a:r>
              <a:rPr lang="en-US" dirty="0" err="1"/>
              <a:t>clasificador</a:t>
            </a:r>
            <a:r>
              <a:rPr lang="en-US" dirty="0"/>
              <a:t> multinomial Naïve Bayes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111355-B1DC-284F-574E-54C51C9A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3" y="3051357"/>
            <a:ext cx="8663844" cy="16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5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CLASIFICADORES MULTI-ETIQUETA</a:t>
            </a:r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4" y="1817063"/>
            <a:ext cx="5327000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 err="1"/>
              <a:t>MlKNN</a:t>
            </a:r>
            <a:r>
              <a:rPr lang="en-US" dirty="0"/>
              <a:t>, KNN </a:t>
            </a:r>
            <a:r>
              <a:rPr lang="en-US" dirty="0" err="1"/>
              <a:t>adaptado</a:t>
            </a:r>
            <a:r>
              <a:rPr lang="en-US" dirty="0"/>
              <a:t> a multi-etiqueta, k = 5 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5F5334-0FE0-12A4-5101-E479801B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5" y="3051357"/>
            <a:ext cx="8668629" cy="12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82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CLASIFICADORES MULTI-ETIQUETA</a:t>
            </a:r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4" y="1817063"/>
            <a:ext cx="3900344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 err="1"/>
              <a:t>Árboles</a:t>
            </a:r>
            <a:r>
              <a:rPr lang="en-US" dirty="0"/>
              <a:t> de </a:t>
            </a:r>
            <a:r>
              <a:rPr lang="en-US" dirty="0" err="1"/>
              <a:t>decisión</a:t>
            </a: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85AC1D-86F8-367C-A8D1-023D01B3E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74" y="3051357"/>
            <a:ext cx="8663842" cy="146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14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CLASIFICADORES MULTI-ETIQUETA</a:t>
            </a:r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3" y="1817062"/>
            <a:ext cx="7974451" cy="997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Redes </a:t>
            </a:r>
            <a:r>
              <a:rPr lang="en-US" dirty="0" err="1"/>
              <a:t>neuronales</a:t>
            </a:r>
            <a:r>
              <a:rPr lang="en-US" dirty="0"/>
              <a:t>, dos </a:t>
            </a:r>
            <a:r>
              <a:rPr lang="en-US" dirty="0" err="1"/>
              <a:t>capas</a:t>
            </a:r>
            <a:r>
              <a:rPr lang="en-US" dirty="0"/>
              <a:t> </a:t>
            </a:r>
            <a:r>
              <a:rPr lang="en-US" dirty="0" err="1"/>
              <a:t>ocultas</a:t>
            </a:r>
            <a:r>
              <a:rPr lang="en-US" dirty="0"/>
              <a:t> (128,64) </a:t>
            </a:r>
            <a:r>
              <a:rPr lang="en-US" dirty="0" err="1"/>
              <a:t>activación</a:t>
            </a:r>
            <a:r>
              <a:rPr lang="en-US" dirty="0"/>
              <a:t> “</a:t>
            </a:r>
            <a:r>
              <a:rPr lang="en-US" dirty="0" err="1"/>
              <a:t>relu</a:t>
            </a:r>
            <a:r>
              <a:rPr lang="en-US" dirty="0"/>
              <a:t>”, </a:t>
            </a:r>
            <a:r>
              <a:rPr lang="en-US" dirty="0" err="1"/>
              <a:t>capa</a:t>
            </a:r>
            <a:r>
              <a:rPr lang="en-US" dirty="0"/>
              <a:t> </a:t>
            </a:r>
            <a:r>
              <a:rPr lang="en-US" dirty="0" err="1"/>
              <a:t>salida</a:t>
            </a:r>
            <a:r>
              <a:rPr lang="en-US" dirty="0"/>
              <a:t> (16) </a:t>
            </a:r>
            <a:r>
              <a:rPr lang="en-US" dirty="0" err="1"/>
              <a:t>activación</a:t>
            </a:r>
            <a:r>
              <a:rPr lang="en-US" dirty="0"/>
              <a:t> “sigmoid”.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F2E889-0E35-C17A-5A14-AFFE0570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34" y="3143343"/>
            <a:ext cx="8630332" cy="12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01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785400" y="1777504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239" name="Google Shape;239;p39"/>
          <p:cNvSpPr/>
          <p:nvPr/>
        </p:nvSpPr>
        <p:spPr>
          <a:xfrm>
            <a:off x="813213" y="37988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12D17-E016-1471-4FF2-CA4E92F1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  <p:pic>
        <p:nvPicPr>
          <p:cNvPr id="3" name="Imagen 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52F07AB-9BA7-E825-7C6F-12576D385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43" y="542776"/>
            <a:ext cx="4054957" cy="40549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ENSEMBLES</a:t>
            </a:r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4" y="1817063"/>
            <a:ext cx="3900344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Random forest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1052CD9-C63C-1426-CF34-670323D7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36" y="3051357"/>
            <a:ext cx="8682991" cy="12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06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ENSEMBLES</a:t>
            </a:r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245573" y="1817063"/>
            <a:ext cx="5566373" cy="5192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dirty="0"/>
              <a:t>Adaboost con </a:t>
            </a:r>
            <a:r>
              <a:rPr lang="en-US" dirty="0" err="1"/>
              <a:t>árboles</a:t>
            </a:r>
            <a:r>
              <a:rPr lang="en-US" dirty="0"/>
              <a:t> de </a:t>
            </a:r>
            <a:r>
              <a:rPr lang="en-US" dirty="0" err="1"/>
              <a:t>decisión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clasificador</a:t>
            </a:r>
            <a:r>
              <a:rPr lang="en-US" dirty="0"/>
              <a:t> base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77C0CD-8E74-A783-4802-F341888E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3" y="3051357"/>
            <a:ext cx="8682993" cy="146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5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785400" y="1777504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CONCLUSIÓN</a:t>
            </a:r>
            <a:endParaRPr dirty="0"/>
          </a:p>
        </p:txBody>
      </p:sp>
      <p:sp>
        <p:nvSpPr>
          <p:cNvPr id="239" name="Google Shape;239;p39"/>
          <p:cNvSpPr/>
          <p:nvPr/>
        </p:nvSpPr>
        <p:spPr>
          <a:xfrm>
            <a:off x="813213" y="37988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12D17-E016-1471-4FF2-CA4E92F1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37C740A-5746-1B5A-F3DC-360EAF57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42" y="542776"/>
            <a:ext cx="4054957" cy="4054957"/>
          </a:xfrm>
          <a:prstGeom prst="rect">
            <a:avLst/>
          </a:prstGeom>
        </p:spPr>
      </p:pic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CD664114-898A-CB18-B49A-8DD06CEA6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041" y="539784"/>
            <a:ext cx="4054959" cy="40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subTitle" idx="4294967295"/>
          </p:nvPr>
        </p:nvSpPr>
        <p:spPr>
          <a:xfrm>
            <a:off x="709750" y="271200"/>
            <a:ext cx="3142800" cy="19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RESULTADOS</a:t>
            </a:r>
            <a:endParaRPr sz="12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6FF4A88-3AD9-0A3A-FBD3-89A5282C7B01}"/>
              </a:ext>
            </a:extLst>
          </p:cNvPr>
          <p:cNvGrpSpPr/>
          <p:nvPr/>
        </p:nvGrpSpPr>
        <p:grpSpPr>
          <a:xfrm>
            <a:off x="950032" y="573674"/>
            <a:ext cx="34200" cy="72720"/>
            <a:chOff x="950032" y="573674"/>
            <a:chExt cx="342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AEA2816-092F-D4E0-04BA-FBA8C3CEEB1A}"/>
                    </a:ext>
                  </a:extLst>
                </p14:cNvPr>
                <p14:cNvContentPartPr/>
                <p14:nvPr/>
              </p14:nvContentPartPr>
              <p14:xfrm>
                <a:off x="958312" y="630554"/>
                <a:ext cx="23400" cy="15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AEA2816-092F-D4E0-04BA-FBA8C3CEEB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9312" y="621914"/>
                  <a:ext cx="41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52B06C4-C606-9FD4-EA97-3E622F1E192A}"/>
                    </a:ext>
                  </a:extLst>
                </p14:cNvPr>
                <p14:cNvContentPartPr/>
                <p14:nvPr/>
              </p14:nvContentPartPr>
              <p14:xfrm>
                <a:off x="950032" y="573674"/>
                <a:ext cx="34200" cy="29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52B06C4-C606-9FD4-EA97-3E622F1E19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92" y="565034"/>
                  <a:ext cx="518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6F45475-865D-4F31-8E5A-236C39623D82}"/>
                  </a:ext>
                </a:extLst>
              </p14:cNvPr>
              <p14:cNvContentPartPr/>
              <p14:nvPr/>
            </p14:nvContentPartPr>
            <p14:xfrm>
              <a:off x="8157952" y="5093474"/>
              <a:ext cx="57240" cy="338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6F45475-865D-4F31-8E5A-236C39623D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9312" y="5084834"/>
                <a:ext cx="74880" cy="51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n 2">
            <a:extLst>
              <a:ext uri="{FF2B5EF4-FFF2-40B4-BE49-F238E27FC236}">
                <a16:creationId xmlns:a16="http://schemas.microsoft.com/office/drawing/2014/main" id="{65B66AA5-5DEA-9438-0F1B-5447C1C9F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684" y="573674"/>
            <a:ext cx="6318631" cy="45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86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>
            <a:spLocks noGrp="1"/>
          </p:cNvSpPr>
          <p:nvPr>
            <p:ph type="subTitle" idx="4294967295"/>
          </p:nvPr>
        </p:nvSpPr>
        <p:spPr>
          <a:xfrm>
            <a:off x="709750" y="271200"/>
            <a:ext cx="3142800" cy="192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/>
              <a:t>RESULTADOS</a:t>
            </a:r>
            <a:endParaRPr sz="12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6FF4A88-3AD9-0A3A-FBD3-89A5282C7B01}"/>
              </a:ext>
            </a:extLst>
          </p:cNvPr>
          <p:cNvGrpSpPr/>
          <p:nvPr/>
        </p:nvGrpSpPr>
        <p:grpSpPr>
          <a:xfrm>
            <a:off x="950032" y="573674"/>
            <a:ext cx="34200" cy="72720"/>
            <a:chOff x="950032" y="573674"/>
            <a:chExt cx="342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FAEA2816-092F-D4E0-04BA-FBA8C3CEEB1A}"/>
                    </a:ext>
                  </a:extLst>
                </p14:cNvPr>
                <p14:cNvContentPartPr/>
                <p14:nvPr/>
              </p14:nvContentPartPr>
              <p14:xfrm>
                <a:off x="958312" y="630554"/>
                <a:ext cx="23400" cy="158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FAEA2816-092F-D4E0-04BA-FBA8C3CEEB1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9312" y="621914"/>
                  <a:ext cx="41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652B06C4-C606-9FD4-EA97-3E622F1E192A}"/>
                    </a:ext>
                  </a:extLst>
                </p14:cNvPr>
                <p14:cNvContentPartPr/>
                <p14:nvPr/>
              </p14:nvContentPartPr>
              <p14:xfrm>
                <a:off x="950032" y="573674"/>
                <a:ext cx="34200" cy="295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652B06C4-C606-9FD4-EA97-3E622F1E19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1392" y="565034"/>
                  <a:ext cx="5184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86F45475-865D-4F31-8E5A-236C39623D82}"/>
                  </a:ext>
                </a:extLst>
              </p14:cNvPr>
              <p14:cNvContentPartPr/>
              <p14:nvPr/>
            </p14:nvContentPartPr>
            <p14:xfrm>
              <a:off x="8157952" y="5093474"/>
              <a:ext cx="57240" cy="3384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86F45475-865D-4F31-8E5A-236C39623D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9312" y="5084834"/>
                <a:ext cx="74880" cy="514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C5B847EB-FEF5-71A8-35BD-3D1B33BDD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0771224"/>
              </p:ext>
            </p:extLst>
          </p:nvPr>
        </p:nvGraphicFramePr>
        <p:xfrm>
          <a:off x="124473" y="1685177"/>
          <a:ext cx="4605513" cy="3017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87396C6C-06B1-07C7-6C0B-BE9C4D1446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3445510"/>
              </p:ext>
            </p:extLst>
          </p:nvPr>
        </p:nvGraphicFramePr>
        <p:xfrm>
          <a:off x="4572000" y="1601919"/>
          <a:ext cx="4281485" cy="3100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5" name="Google Shape;280;p42">
            <a:extLst>
              <a:ext uri="{FF2B5EF4-FFF2-40B4-BE49-F238E27FC236}">
                <a16:creationId xmlns:a16="http://schemas.microsoft.com/office/drawing/2014/main" id="{1B57E93C-9A21-8A1A-02C6-EA36BEF29440}"/>
              </a:ext>
            </a:extLst>
          </p:cNvPr>
          <p:cNvSpPr txBox="1">
            <a:spLocks/>
          </p:cNvSpPr>
          <p:nvPr/>
        </p:nvSpPr>
        <p:spPr>
          <a:xfrm>
            <a:off x="124473" y="638474"/>
            <a:ext cx="7492335" cy="519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3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457200" lvl="1" indent="0" algn="l">
              <a:lnSpc>
                <a:spcPct val="150000"/>
              </a:lnSpc>
            </a:pPr>
            <a:r>
              <a:rPr lang="en-US" sz="1400" dirty="0"/>
              <a:t>Macro </a:t>
            </a:r>
            <a:r>
              <a:rPr lang="en-US" sz="1400" dirty="0" err="1"/>
              <a:t>precisión</a:t>
            </a:r>
            <a:r>
              <a:rPr lang="en-US" sz="1400" dirty="0"/>
              <a:t> y recall de Naïve Bayes con </a:t>
            </a:r>
            <a:r>
              <a:rPr lang="en-US" sz="1400" dirty="0" err="1"/>
              <a:t>transformación</a:t>
            </a:r>
            <a:r>
              <a:rPr lang="en-US" sz="1400" dirty="0"/>
              <a:t> </a:t>
            </a:r>
            <a:r>
              <a:rPr lang="en-US" sz="1400" dirty="0" err="1"/>
              <a:t>binaria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192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CONCLUSIONES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1285716" y="1841000"/>
            <a:ext cx="5518702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400050">
              <a:lnSpc>
                <a:spcPct val="150000"/>
              </a:lnSpc>
            </a:pPr>
            <a:r>
              <a:rPr lang="en-US" dirty="0"/>
              <a:t>Naïve Bayes </a:t>
            </a:r>
            <a:r>
              <a:rPr lang="es-ES" dirty="0"/>
              <a:t>complementario</a:t>
            </a:r>
            <a:r>
              <a:rPr lang="en-US" dirty="0"/>
              <a:t> </a:t>
            </a:r>
            <a:r>
              <a:rPr lang="es-ES" dirty="0"/>
              <a:t>el</a:t>
            </a:r>
            <a:r>
              <a:rPr lang="en-US" dirty="0"/>
              <a:t>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clasificador</a:t>
            </a:r>
            <a:endParaRPr lang="en-US" dirty="0"/>
          </a:p>
          <a:p>
            <a:pPr marL="400050" indent="-400050">
              <a:lnSpc>
                <a:spcPct val="150000"/>
              </a:lnSpc>
            </a:pPr>
            <a:r>
              <a:rPr lang="en-US" dirty="0"/>
              <a:t>El </a:t>
            </a:r>
            <a:r>
              <a:rPr lang="en-US" dirty="0" err="1"/>
              <a:t>mejor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la </a:t>
            </a:r>
            <a:r>
              <a:rPr lang="en-US" dirty="0" err="1"/>
              <a:t>transformación</a:t>
            </a:r>
            <a:r>
              <a:rPr lang="en-US" dirty="0"/>
              <a:t> </a:t>
            </a:r>
            <a:r>
              <a:rPr lang="en-US" dirty="0" err="1"/>
              <a:t>binaria</a:t>
            </a:r>
            <a:endParaRPr lang="en-US" dirty="0"/>
          </a:p>
          <a:p>
            <a:pPr marL="400050" indent="-400050">
              <a:lnSpc>
                <a:spcPct val="150000"/>
              </a:lnSpc>
            </a:pPr>
            <a:r>
              <a:rPr lang="en-US" dirty="0"/>
              <a:t>El </a:t>
            </a:r>
            <a:r>
              <a:rPr lang="en-US" dirty="0" err="1"/>
              <a:t>mejor</a:t>
            </a:r>
            <a:r>
              <a:rPr lang="en-US" dirty="0"/>
              <a:t> EMR, </a:t>
            </a:r>
            <a:r>
              <a:rPr lang="en-US" dirty="0" err="1"/>
              <a:t>transformación</a:t>
            </a:r>
            <a:r>
              <a:rPr lang="en-US" dirty="0"/>
              <a:t> </a:t>
            </a:r>
            <a:r>
              <a:rPr lang="en-US" dirty="0" err="1"/>
              <a:t>multiclase</a:t>
            </a:r>
            <a:r>
              <a:rPr lang="en-US" dirty="0"/>
              <a:t> con Naïve Bayes multinomial</a:t>
            </a:r>
          </a:p>
          <a:p>
            <a:pPr marL="400050" indent="-400050">
              <a:lnSpc>
                <a:spcPct val="150000"/>
              </a:lnSpc>
            </a:pPr>
            <a:r>
              <a:rPr lang="en-US" dirty="0"/>
              <a:t>KNN y </a:t>
            </a:r>
            <a:r>
              <a:rPr lang="en-US" dirty="0" err="1"/>
              <a:t>árboles</a:t>
            </a:r>
            <a:r>
              <a:rPr lang="en-US" dirty="0"/>
              <a:t> de </a:t>
            </a:r>
            <a:r>
              <a:rPr lang="en-US" dirty="0" err="1"/>
              <a:t>decisión</a:t>
            </a:r>
            <a:r>
              <a:rPr lang="en-US" dirty="0"/>
              <a:t> no son </a:t>
            </a:r>
            <a:r>
              <a:rPr lang="en-US" dirty="0" err="1"/>
              <a:t>apropiados</a:t>
            </a:r>
            <a:endParaRPr lang="en-US" dirty="0"/>
          </a:p>
          <a:p>
            <a:pPr marL="400050" indent="-400050">
              <a:lnSpc>
                <a:spcPct val="150000"/>
              </a:lnSpc>
            </a:pPr>
            <a:r>
              <a:rPr lang="en-US" dirty="0"/>
              <a:t>La red neuronal da </a:t>
            </a:r>
            <a:r>
              <a:rPr lang="en-US" dirty="0" err="1"/>
              <a:t>buen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y con </a:t>
            </a:r>
            <a:r>
              <a:rPr lang="en-US" dirty="0" err="1"/>
              <a:t>margen</a:t>
            </a:r>
            <a:r>
              <a:rPr lang="en-US" dirty="0"/>
              <a:t> de </a:t>
            </a:r>
            <a:r>
              <a:rPr lang="en-US" dirty="0" err="1"/>
              <a:t>mejora</a:t>
            </a:r>
            <a:endParaRPr lang="en-US" dirty="0"/>
          </a:p>
          <a:p>
            <a:pPr marL="400050" indent="-400050">
              <a:lnSpc>
                <a:spcPct val="150000"/>
              </a:lnSpc>
            </a:pPr>
            <a:r>
              <a:rPr lang="en-US" dirty="0" err="1"/>
              <a:t>Considerar</a:t>
            </a:r>
            <a:r>
              <a:rPr lang="en-US" dirty="0"/>
              <a:t> la </a:t>
            </a:r>
            <a:r>
              <a:rPr lang="en-US" dirty="0" err="1"/>
              <a:t>subjetividad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filmatográficos</a:t>
            </a:r>
            <a:endParaRPr lang="en-US" dirty="0"/>
          </a:p>
          <a:p>
            <a:pPr marL="400050" indent="-400050">
              <a:lnSpc>
                <a:spcPct val="150000"/>
              </a:lnSpc>
            </a:pPr>
            <a:endParaRPr lang="en-US" dirty="0"/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9291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subTitle" idx="1"/>
          </p:nvPr>
        </p:nvSpPr>
        <p:spPr>
          <a:xfrm>
            <a:off x="721322" y="886474"/>
            <a:ext cx="5987456" cy="5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LÍNEAS FUTURAS</a:t>
            </a:r>
            <a:endParaRPr dirty="0"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3"/>
          </p:nvPr>
        </p:nvSpPr>
        <p:spPr>
          <a:xfrm>
            <a:off x="517515" y="2009414"/>
            <a:ext cx="2374095" cy="1939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" dirty="0"/>
              <a:t>Dada su conveniencia para procesamiento del lenguaje natural, probar redes neuronales con capas Long Short Term Memory (LSTM)</a:t>
            </a:r>
            <a:endParaRPr dirty="0"/>
          </a:p>
        </p:txBody>
      </p:sp>
      <p:sp>
        <p:nvSpPr>
          <p:cNvPr id="301" name="Google Shape;301;p44"/>
          <p:cNvSpPr txBox="1"/>
          <p:nvPr/>
        </p:nvSpPr>
        <p:spPr>
          <a:xfrm>
            <a:off x="5291350" y="271200"/>
            <a:ext cx="314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Chivo"/>
                <a:ea typeface="Chivo"/>
                <a:cs typeface="Chivo"/>
                <a:sym typeface="Chivo"/>
              </a:rPr>
              <a:t>CONCLUSIÓN</a:t>
            </a:r>
            <a:endParaRPr sz="1200" dirty="0">
              <a:solidFill>
                <a:srgbClr val="000000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7873150" y="44945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99;p44">
            <a:extLst>
              <a:ext uri="{FF2B5EF4-FFF2-40B4-BE49-F238E27FC236}">
                <a16:creationId xmlns:a16="http://schemas.microsoft.com/office/drawing/2014/main" id="{CE634053-4DD5-2409-E538-BEE9C8474964}"/>
              </a:ext>
            </a:extLst>
          </p:cNvPr>
          <p:cNvSpPr txBox="1">
            <a:spLocks/>
          </p:cNvSpPr>
          <p:nvPr/>
        </p:nvSpPr>
        <p:spPr>
          <a:xfrm>
            <a:off x="5953614" y="2017680"/>
            <a:ext cx="2374095" cy="193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14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hivo"/>
              <a:buNone/>
              <a:defRPr sz="2800" b="0" i="0" u="none" strike="noStrike" cap="none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Comparar los resultados con la clasificación de los pósteres de las películas, con redes neuronales convolucionales</a:t>
            </a: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A86FBF58-2B1F-F562-7AD7-688245F5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443" y="1963510"/>
            <a:ext cx="2328338" cy="22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545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6" name="Google Shape;3376;p108"/>
          <p:cNvSpPr txBox="1">
            <a:spLocks noGrp="1"/>
          </p:cNvSpPr>
          <p:nvPr>
            <p:ph type="ctrTitle"/>
          </p:nvPr>
        </p:nvSpPr>
        <p:spPr>
          <a:xfrm>
            <a:off x="2430000" y="899824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hare" panose="020B0604020202020204" charset="0"/>
              </a:rPr>
              <a:t>GRACIAS!</a:t>
            </a:r>
            <a:endParaRPr i="0" dirty="0">
              <a:latin typeface="Share" panose="020B0604020202020204" charset="0"/>
            </a:endParaRPr>
          </a:p>
        </p:txBody>
      </p:sp>
      <p:sp>
        <p:nvSpPr>
          <p:cNvPr id="3391" name="Google Shape;3391;p108"/>
          <p:cNvSpPr txBox="1"/>
          <p:nvPr/>
        </p:nvSpPr>
        <p:spPr>
          <a:xfrm>
            <a:off x="1022788" y="1490331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ROLL: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392" name="Google Shape;3392;p108"/>
          <p:cNvSpPr txBox="1"/>
          <p:nvPr/>
        </p:nvSpPr>
        <p:spPr>
          <a:xfrm>
            <a:off x="1022788" y="2781595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TAKE: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393" name="Google Shape;3393;p108"/>
          <p:cNvSpPr txBox="1"/>
          <p:nvPr/>
        </p:nvSpPr>
        <p:spPr>
          <a:xfrm>
            <a:off x="1022788" y="4253648"/>
            <a:ext cx="1017300" cy="2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hare" panose="020B0604020202020204" charset="0"/>
                <a:ea typeface="Open Sans"/>
                <a:cs typeface="Open Sans"/>
                <a:sym typeface="Open Sans"/>
              </a:rPr>
              <a:t>SCENE:</a:t>
            </a:r>
            <a:endParaRPr kumimoji="0" sz="14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hare" panose="020B0604020202020204" charset="0"/>
              <a:ea typeface="Open Sans"/>
              <a:cs typeface="Open Sans"/>
              <a:sym typeface="Open Sans"/>
            </a:endParaRPr>
          </a:p>
        </p:txBody>
      </p:sp>
      <p:cxnSp>
        <p:nvCxnSpPr>
          <p:cNvPr id="3394" name="Google Shape;3394;p108"/>
          <p:cNvCxnSpPr/>
          <p:nvPr/>
        </p:nvCxnSpPr>
        <p:spPr>
          <a:xfrm>
            <a:off x="968550" y="1848150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5" name="Google Shape;3395;p108"/>
          <p:cNvCxnSpPr/>
          <p:nvPr/>
        </p:nvCxnSpPr>
        <p:spPr>
          <a:xfrm>
            <a:off x="968550" y="3132550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96" name="Google Shape;3396;p108"/>
          <p:cNvCxnSpPr/>
          <p:nvPr/>
        </p:nvCxnSpPr>
        <p:spPr>
          <a:xfrm>
            <a:off x="968550" y="4604603"/>
            <a:ext cx="7206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>
            <a:spLocks noGrp="1"/>
          </p:cNvSpPr>
          <p:nvPr>
            <p:ph type="title"/>
          </p:nvPr>
        </p:nvSpPr>
        <p:spPr>
          <a:xfrm>
            <a:off x="709750" y="536475"/>
            <a:ext cx="43830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 </a:t>
            </a:r>
            <a:br>
              <a:rPr lang="en" dirty="0"/>
            </a:br>
            <a:r>
              <a:rPr lang="en" dirty="0"/>
              <a:t>PRINCIPAL</a:t>
            </a:r>
            <a:endParaRPr dirty="0"/>
          </a:p>
        </p:txBody>
      </p:sp>
      <p:sp>
        <p:nvSpPr>
          <p:cNvPr id="280" name="Google Shape;280;p42"/>
          <p:cNvSpPr txBox="1">
            <a:spLocks noGrp="1"/>
          </p:cNvSpPr>
          <p:nvPr>
            <p:ph type="body" idx="1"/>
          </p:nvPr>
        </p:nvSpPr>
        <p:spPr>
          <a:xfrm>
            <a:off x="709750" y="1812275"/>
            <a:ext cx="4054956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 err="1"/>
              <a:t>Clasificación</a:t>
            </a:r>
            <a:r>
              <a:rPr lang="en-US" dirty="0"/>
              <a:t> multi-etiqueta de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n-US" dirty="0" err="1"/>
              <a:t>cinematográficos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sinopsis</a:t>
            </a:r>
            <a:r>
              <a:rPr lang="en-US" dirty="0"/>
              <a:t> de </a:t>
            </a:r>
            <a:r>
              <a:rPr lang="en-US" dirty="0" err="1"/>
              <a:t>películas</a:t>
            </a:r>
            <a:r>
              <a:rPr lang="en-US" dirty="0"/>
              <a:t>.</a:t>
            </a:r>
          </a:p>
        </p:txBody>
      </p:sp>
      <p:sp>
        <p:nvSpPr>
          <p:cNvPr id="282" name="Google Shape;282;p42"/>
          <p:cNvSpPr/>
          <p:nvPr/>
        </p:nvSpPr>
        <p:spPr>
          <a:xfrm>
            <a:off x="800916" y="14366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B18EFC-A3C9-2DEB-7284-530529CCA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365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subTitle" idx="1"/>
          </p:nvPr>
        </p:nvSpPr>
        <p:spPr>
          <a:xfrm>
            <a:off x="616392" y="1153772"/>
            <a:ext cx="3507565" cy="11752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CLASIFICACIÓN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MULTI-ETIQUETA</a:t>
            </a:r>
            <a:endParaRPr sz="3200" dirty="0"/>
          </a:p>
        </p:txBody>
      </p:sp>
      <p:sp>
        <p:nvSpPr>
          <p:cNvPr id="298" name="Google Shape;298;p44"/>
          <p:cNvSpPr txBox="1">
            <a:spLocks noGrp="1"/>
          </p:cNvSpPr>
          <p:nvPr>
            <p:ph type="subTitle" idx="2"/>
          </p:nvPr>
        </p:nvSpPr>
        <p:spPr>
          <a:xfrm>
            <a:off x="5139250" y="1153772"/>
            <a:ext cx="3447000" cy="1175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PROCESAMIENTO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LENGUAJE NATURAL</a:t>
            </a:r>
            <a:endParaRPr sz="3200" dirty="0"/>
          </a:p>
        </p:txBody>
      </p:sp>
      <p:sp>
        <p:nvSpPr>
          <p:cNvPr id="299" name="Google Shape;299;p44"/>
          <p:cNvSpPr txBox="1">
            <a:spLocks noGrp="1"/>
          </p:cNvSpPr>
          <p:nvPr>
            <p:ph type="subTitle" idx="3"/>
          </p:nvPr>
        </p:nvSpPr>
        <p:spPr>
          <a:xfrm>
            <a:off x="896875" y="2416637"/>
            <a:ext cx="2946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algoritmos de machine learning para clasificación con soporte nativo para multi-etiqueta no son habituales.</a:t>
            </a:r>
            <a:endParaRPr dirty="0"/>
          </a:p>
        </p:txBody>
      </p:sp>
      <p:sp>
        <p:nvSpPr>
          <p:cNvPr id="300" name="Google Shape;300;p44"/>
          <p:cNvSpPr txBox="1">
            <a:spLocks noGrp="1"/>
          </p:cNvSpPr>
          <p:nvPr>
            <p:ph type="subTitle" idx="4"/>
          </p:nvPr>
        </p:nvSpPr>
        <p:spPr>
          <a:xfrm>
            <a:off x="5300527" y="2416637"/>
            <a:ext cx="29466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</a:t>
            </a:r>
            <a:r>
              <a:rPr lang="en-US" dirty="0" err="1"/>
              <a:t>extracción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de </a:t>
            </a:r>
            <a:r>
              <a:rPr lang="en-US" dirty="0" err="1"/>
              <a:t>documentos</a:t>
            </a:r>
            <a:r>
              <a:rPr lang="en-US" dirty="0"/>
              <a:t> </a:t>
            </a:r>
            <a:r>
              <a:rPr lang="en-US" dirty="0" err="1"/>
              <a:t>extensos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las </a:t>
            </a:r>
            <a:r>
              <a:rPr lang="en-US" dirty="0" err="1"/>
              <a:t>sinopsis</a:t>
            </a:r>
            <a:r>
              <a:rPr lang="en-US" dirty="0"/>
              <a:t> y </a:t>
            </a: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01" name="Google Shape;301;p44"/>
          <p:cNvSpPr txBox="1"/>
          <p:nvPr/>
        </p:nvSpPr>
        <p:spPr>
          <a:xfrm>
            <a:off x="5291350" y="271200"/>
            <a:ext cx="31428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hivo"/>
                <a:ea typeface="Chivo"/>
                <a:cs typeface="Chivo"/>
                <a:sym typeface="Chivo"/>
              </a:rPr>
              <a:t>RETOS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2" name="Google Shape;302;p44"/>
          <p:cNvSpPr/>
          <p:nvPr/>
        </p:nvSpPr>
        <p:spPr>
          <a:xfrm>
            <a:off x="7873150" y="44945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title"/>
          </p:nvPr>
        </p:nvSpPr>
        <p:spPr>
          <a:xfrm>
            <a:off x="785400" y="1777504"/>
            <a:ext cx="3786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39" name="Google Shape;239;p39"/>
          <p:cNvSpPr/>
          <p:nvPr/>
        </p:nvSpPr>
        <p:spPr>
          <a:xfrm>
            <a:off x="813213" y="3798850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012D17-E016-1471-4FF2-CA4E92F1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43" y="545767"/>
            <a:ext cx="4054957" cy="4054957"/>
          </a:xfrm>
          <a:prstGeom prst="rect">
            <a:avLst/>
          </a:prstGeom>
        </p:spPr>
      </p:pic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837C740A-5746-1B5A-F3DC-360EAF57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042" y="542776"/>
            <a:ext cx="4054957" cy="405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67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4855625" y="2533175"/>
            <a:ext cx="35784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14828 </a:t>
            </a:r>
            <a:r>
              <a:rPr lang="en-US" dirty="0" err="1"/>
              <a:t>películas</a:t>
            </a:r>
            <a:r>
              <a:rPr lang="en-US" dirty="0"/>
              <a:t>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imdb_id</a:t>
            </a:r>
            <a:r>
              <a:rPr lang="en-US" dirty="0"/>
              <a:t>, </a:t>
            </a:r>
            <a:r>
              <a:rPr lang="en-US" dirty="0" err="1"/>
              <a:t>título</a:t>
            </a:r>
            <a:r>
              <a:rPr lang="en-US" dirty="0"/>
              <a:t>, </a:t>
            </a:r>
            <a:r>
              <a:rPr lang="en-US" dirty="0" err="1"/>
              <a:t>sinopsis</a:t>
            </a:r>
            <a:r>
              <a:rPr lang="en-US" dirty="0"/>
              <a:t>, </a:t>
            </a:r>
            <a:r>
              <a:rPr lang="en-US" dirty="0" err="1"/>
              <a:t>géneros</a:t>
            </a:r>
            <a:r>
              <a:rPr lang="en-US" dirty="0"/>
              <a:t>, split, </a:t>
            </a:r>
            <a:r>
              <a:rPr lang="en-US" dirty="0" err="1"/>
              <a:t>fuente</a:t>
            </a:r>
            <a:r>
              <a:rPr lang="en-US" dirty="0"/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7"/>
          <p:cNvPicPr preferRelativeResize="0"/>
          <p:nvPr/>
        </p:nvPicPr>
        <p:blipFill rotWithShape="1">
          <a:blip r:embed="rId3">
            <a:alphaModFix/>
          </a:blip>
          <a:srcRect l="15745" r="16996"/>
          <a:stretch/>
        </p:blipFill>
        <p:spPr>
          <a:xfrm>
            <a:off x="0" y="536475"/>
            <a:ext cx="4114800" cy="40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CDB8A0-74F9-8339-0506-362B379E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536475"/>
            <a:ext cx="4114800" cy="41381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7"/>
          <p:cNvPicPr preferRelativeResize="0"/>
          <p:nvPr/>
        </p:nvPicPr>
        <p:blipFill rotWithShape="1">
          <a:blip r:embed="rId3">
            <a:alphaModFix/>
          </a:blip>
          <a:srcRect r="32455"/>
          <a:stretch/>
        </p:blipFill>
        <p:spPr>
          <a:xfrm>
            <a:off x="5029200" y="531550"/>
            <a:ext cx="4114800" cy="40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7"/>
          <p:cNvSpPr txBox="1">
            <a:spLocks noGrp="1"/>
          </p:cNvSpPr>
          <p:nvPr>
            <p:ph type="title"/>
          </p:nvPr>
        </p:nvSpPr>
        <p:spPr>
          <a:xfrm>
            <a:off x="717700" y="552825"/>
            <a:ext cx="4318500" cy="5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tt0926084</a:t>
            </a:r>
            <a:endParaRPr dirty="0"/>
          </a:p>
        </p:txBody>
      </p:sp>
      <p:sp>
        <p:nvSpPr>
          <p:cNvPr id="343" name="Google Shape;343;p47"/>
          <p:cNvSpPr txBox="1"/>
          <p:nvPr/>
        </p:nvSpPr>
        <p:spPr>
          <a:xfrm>
            <a:off x="1357350" y="1183198"/>
            <a:ext cx="2908254" cy="88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Share"/>
                <a:ea typeface="Share"/>
                <a:cs typeface="Share"/>
                <a:sym typeface="Share"/>
              </a:rPr>
              <a:t>Harry Potter and the Deathly Hallows</a:t>
            </a:r>
            <a:endParaRPr sz="2000" b="1" dirty="0">
              <a:solidFill>
                <a:srgbClr val="000000"/>
              </a:solidFill>
              <a:latin typeface="Share"/>
              <a:ea typeface="Share"/>
              <a:cs typeface="Share"/>
              <a:sym typeface="Share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1357350" y="2068171"/>
            <a:ext cx="3214650" cy="72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hivo"/>
                <a:ea typeface="Chivo"/>
                <a:cs typeface="Chivo"/>
                <a:sym typeface="Chivo"/>
              </a:rPr>
              <a:t>The Minister of Magic, Rufus Scrimgeour, addresses the wizarding media (…)</a:t>
            </a:r>
            <a:endParaRPr dirty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48" name="Google Shape;348;p47"/>
          <p:cNvSpPr txBox="1"/>
          <p:nvPr/>
        </p:nvSpPr>
        <p:spPr>
          <a:xfrm flipH="1">
            <a:off x="1357350" y="2873144"/>
            <a:ext cx="2908254" cy="65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hivo"/>
                <a:ea typeface="Chivo"/>
                <a:cs typeface="Chivo"/>
                <a:sym typeface="Chivo"/>
              </a:rPr>
              <a:t>dark, fantasy, boring, cult, flashback, good versus evil</a:t>
            </a:r>
            <a:endParaRPr dirty="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50" name="Google Shape;350;p47"/>
          <p:cNvSpPr txBox="1"/>
          <p:nvPr/>
        </p:nvSpPr>
        <p:spPr>
          <a:xfrm flipH="1">
            <a:off x="1365300" y="3780050"/>
            <a:ext cx="2131800" cy="7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ivo"/>
                <a:ea typeface="Chivo"/>
                <a:cs typeface="Chivo"/>
                <a:sym typeface="Chivo"/>
              </a:rPr>
              <a:t>Wikipedia</a:t>
            </a:r>
            <a:endParaRPr dirty="0"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62" name="Google Shape;362;p47"/>
          <p:cNvGrpSpPr/>
          <p:nvPr/>
        </p:nvGrpSpPr>
        <p:grpSpPr>
          <a:xfrm>
            <a:off x="843754" y="2119263"/>
            <a:ext cx="346347" cy="339623"/>
            <a:chOff x="1490050" y="3805975"/>
            <a:chExt cx="491900" cy="482350"/>
          </a:xfrm>
        </p:grpSpPr>
        <p:sp>
          <p:nvSpPr>
            <p:cNvPr id="363" name="Google Shape;363;p47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4" name="Google Shape;364;p47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5" name="Google Shape;365;p47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6" name="Google Shape;366;p47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1" name="Google Shape;371;p47"/>
          <p:cNvSpPr/>
          <p:nvPr/>
        </p:nvSpPr>
        <p:spPr>
          <a:xfrm>
            <a:off x="3634125" y="762975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58;p53">
            <a:extLst>
              <a:ext uri="{FF2B5EF4-FFF2-40B4-BE49-F238E27FC236}">
                <a16:creationId xmlns:a16="http://schemas.microsoft.com/office/drawing/2014/main" id="{C040E3AF-C44B-A2A7-C9C3-6925E4829983}"/>
              </a:ext>
            </a:extLst>
          </p:cNvPr>
          <p:cNvGrpSpPr/>
          <p:nvPr/>
        </p:nvGrpSpPr>
        <p:grpSpPr>
          <a:xfrm>
            <a:off x="821009" y="1337454"/>
            <a:ext cx="427667" cy="410241"/>
            <a:chOff x="-10858725" y="4092875"/>
            <a:chExt cx="353675" cy="330825"/>
          </a:xfrm>
        </p:grpSpPr>
        <p:sp>
          <p:nvSpPr>
            <p:cNvPr id="3" name="Google Shape;559;p53">
              <a:extLst>
                <a:ext uri="{FF2B5EF4-FFF2-40B4-BE49-F238E27FC236}">
                  <a16:creationId xmlns:a16="http://schemas.microsoft.com/office/drawing/2014/main" id="{46408FAD-AD56-3084-EBE4-DEE8EBE0F6D9}"/>
                </a:ext>
              </a:extLst>
            </p:cNvPr>
            <p:cNvSpPr/>
            <p:nvPr/>
          </p:nvSpPr>
          <p:spPr>
            <a:xfrm>
              <a:off x="-107957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60;p53">
              <a:extLst>
                <a:ext uri="{FF2B5EF4-FFF2-40B4-BE49-F238E27FC236}">
                  <a16:creationId xmlns:a16="http://schemas.microsoft.com/office/drawing/2014/main" id="{39B84AF1-923D-1EF7-FF0A-0B1D254585F7}"/>
                </a:ext>
              </a:extLst>
            </p:cNvPr>
            <p:cNvSpPr/>
            <p:nvPr/>
          </p:nvSpPr>
          <p:spPr>
            <a:xfrm>
              <a:off x="-10713000" y="41543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51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51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61;p53">
              <a:extLst>
                <a:ext uri="{FF2B5EF4-FFF2-40B4-BE49-F238E27FC236}">
                  <a16:creationId xmlns:a16="http://schemas.microsoft.com/office/drawing/2014/main" id="{9874E2CB-FED7-8C12-4671-80C7FB802E90}"/>
                </a:ext>
              </a:extLst>
            </p:cNvPr>
            <p:cNvSpPr/>
            <p:nvPr/>
          </p:nvSpPr>
          <p:spPr>
            <a:xfrm>
              <a:off x="-10713000" y="4320500"/>
              <a:ext cx="41750" cy="40975"/>
            </a:xfrm>
            <a:custGeom>
              <a:avLst/>
              <a:gdLst/>
              <a:ahLst/>
              <a:cxnLst/>
              <a:rect l="l" t="t" r="r" b="b"/>
              <a:pathLst>
                <a:path w="1670" h="1639" extrusionOk="0">
                  <a:moveTo>
                    <a:pt x="851" y="0"/>
                  </a:moveTo>
                  <a:cubicBezTo>
                    <a:pt x="378" y="0"/>
                    <a:pt x="0" y="347"/>
                    <a:pt x="0" y="819"/>
                  </a:cubicBezTo>
                  <a:cubicBezTo>
                    <a:pt x="0" y="1260"/>
                    <a:pt x="378" y="1638"/>
                    <a:pt x="851" y="1638"/>
                  </a:cubicBezTo>
                  <a:cubicBezTo>
                    <a:pt x="1292" y="1638"/>
                    <a:pt x="1670" y="1260"/>
                    <a:pt x="1670" y="819"/>
                  </a:cubicBezTo>
                  <a:cubicBezTo>
                    <a:pt x="1670" y="347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62;p53">
              <a:extLst>
                <a:ext uri="{FF2B5EF4-FFF2-40B4-BE49-F238E27FC236}">
                  <a16:creationId xmlns:a16="http://schemas.microsoft.com/office/drawing/2014/main" id="{BFCC7FEE-43B4-A428-C145-ED06A6A50501}"/>
                </a:ext>
              </a:extLst>
            </p:cNvPr>
            <p:cNvSpPr/>
            <p:nvPr/>
          </p:nvSpPr>
          <p:spPr>
            <a:xfrm>
              <a:off x="-10858725" y="4092875"/>
              <a:ext cx="331625" cy="330825"/>
            </a:xfrm>
            <a:custGeom>
              <a:avLst/>
              <a:gdLst/>
              <a:ahLst/>
              <a:cxnLst/>
              <a:rect l="l" t="t" r="r" b="b"/>
              <a:pathLst>
                <a:path w="13265" h="13233" extrusionOk="0">
                  <a:moveTo>
                    <a:pt x="6648" y="1639"/>
                  </a:moveTo>
                  <a:cubicBezTo>
                    <a:pt x="7562" y="1639"/>
                    <a:pt x="8318" y="2395"/>
                    <a:pt x="8318" y="3308"/>
                  </a:cubicBezTo>
                  <a:cubicBezTo>
                    <a:pt x="8318" y="4222"/>
                    <a:pt x="7562" y="4947"/>
                    <a:pt x="6648" y="4947"/>
                  </a:cubicBezTo>
                  <a:cubicBezTo>
                    <a:pt x="5766" y="4947"/>
                    <a:pt x="5010" y="4222"/>
                    <a:pt x="5010" y="3308"/>
                  </a:cubicBezTo>
                  <a:cubicBezTo>
                    <a:pt x="5010" y="2395"/>
                    <a:pt x="5735" y="1639"/>
                    <a:pt x="6648" y="1639"/>
                  </a:cubicBezTo>
                  <a:close/>
                  <a:moveTo>
                    <a:pt x="6648" y="5797"/>
                  </a:moveTo>
                  <a:cubicBezTo>
                    <a:pt x="7121" y="5797"/>
                    <a:pt x="7499" y="6144"/>
                    <a:pt x="7499" y="6616"/>
                  </a:cubicBezTo>
                  <a:cubicBezTo>
                    <a:pt x="7499" y="7089"/>
                    <a:pt x="7121" y="7435"/>
                    <a:pt x="6648" y="7435"/>
                  </a:cubicBezTo>
                  <a:cubicBezTo>
                    <a:pt x="6207" y="7435"/>
                    <a:pt x="5829" y="7089"/>
                    <a:pt x="5829" y="6616"/>
                  </a:cubicBezTo>
                  <a:cubicBezTo>
                    <a:pt x="5829" y="6144"/>
                    <a:pt x="6207" y="5797"/>
                    <a:pt x="6648" y="5797"/>
                  </a:cubicBezTo>
                  <a:close/>
                  <a:moveTo>
                    <a:pt x="3372" y="4947"/>
                  </a:moveTo>
                  <a:cubicBezTo>
                    <a:pt x="4254" y="4947"/>
                    <a:pt x="5010" y="5703"/>
                    <a:pt x="5010" y="6616"/>
                  </a:cubicBezTo>
                  <a:cubicBezTo>
                    <a:pt x="5010" y="7530"/>
                    <a:pt x="4254" y="8255"/>
                    <a:pt x="3372" y="8255"/>
                  </a:cubicBezTo>
                  <a:cubicBezTo>
                    <a:pt x="2458" y="8255"/>
                    <a:pt x="1702" y="7530"/>
                    <a:pt x="1702" y="6616"/>
                  </a:cubicBezTo>
                  <a:cubicBezTo>
                    <a:pt x="1702" y="5703"/>
                    <a:pt x="2395" y="4947"/>
                    <a:pt x="3372" y="4947"/>
                  </a:cubicBezTo>
                  <a:close/>
                  <a:moveTo>
                    <a:pt x="9956" y="4947"/>
                  </a:moveTo>
                  <a:cubicBezTo>
                    <a:pt x="10870" y="4947"/>
                    <a:pt x="11626" y="5703"/>
                    <a:pt x="11626" y="6616"/>
                  </a:cubicBezTo>
                  <a:cubicBezTo>
                    <a:pt x="11626" y="7530"/>
                    <a:pt x="10870" y="8255"/>
                    <a:pt x="9956" y="8255"/>
                  </a:cubicBezTo>
                  <a:cubicBezTo>
                    <a:pt x="9074" y="8255"/>
                    <a:pt x="8318" y="7530"/>
                    <a:pt x="8318" y="6616"/>
                  </a:cubicBezTo>
                  <a:cubicBezTo>
                    <a:pt x="8318" y="5703"/>
                    <a:pt x="9011" y="4947"/>
                    <a:pt x="9956" y="4947"/>
                  </a:cubicBezTo>
                  <a:close/>
                  <a:moveTo>
                    <a:pt x="6648" y="8255"/>
                  </a:moveTo>
                  <a:cubicBezTo>
                    <a:pt x="7562" y="8255"/>
                    <a:pt x="8318" y="9011"/>
                    <a:pt x="8318" y="9924"/>
                  </a:cubicBezTo>
                  <a:cubicBezTo>
                    <a:pt x="8318" y="10838"/>
                    <a:pt x="7562" y="11563"/>
                    <a:pt x="6648" y="11563"/>
                  </a:cubicBezTo>
                  <a:cubicBezTo>
                    <a:pt x="5766" y="11563"/>
                    <a:pt x="5010" y="10838"/>
                    <a:pt x="5010" y="9924"/>
                  </a:cubicBezTo>
                  <a:cubicBezTo>
                    <a:pt x="5010" y="9011"/>
                    <a:pt x="5766" y="8255"/>
                    <a:pt x="6648" y="8255"/>
                  </a:cubicBezTo>
                  <a:close/>
                  <a:moveTo>
                    <a:pt x="6648" y="0"/>
                  </a:moveTo>
                  <a:cubicBezTo>
                    <a:pt x="2994" y="0"/>
                    <a:pt x="1" y="2962"/>
                    <a:pt x="1" y="6616"/>
                  </a:cubicBezTo>
                  <a:cubicBezTo>
                    <a:pt x="1" y="10271"/>
                    <a:pt x="2994" y="13232"/>
                    <a:pt x="6648" y="13232"/>
                  </a:cubicBezTo>
                  <a:cubicBezTo>
                    <a:pt x="10334" y="13232"/>
                    <a:pt x="13264" y="10271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63;p53">
              <a:extLst>
                <a:ext uri="{FF2B5EF4-FFF2-40B4-BE49-F238E27FC236}">
                  <a16:creationId xmlns:a16="http://schemas.microsoft.com/office/drawing/2014/main" id="{44B81319-B4AA-5351-2AC5-C3D9D3A9235E}"/>
                </a:ext>
              </a:extLst>
            </p:cNvPr>
            <p:cNvSpPr/>
            <p:nvPr/>
          </p:nvSpPr>
          <p:spPr>
            <a:xfrm>
              <a:off x="-10630300" y="4237000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819" y="1"/>
                  </a:moveTo>
                  <a:cubicBezTo>
                    <a:pt x="378" y="1"/>
                    <a:pt x="0" y="379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70" y="1292"/>
                    <a:pt x="1670" y="851"/>
                  </a:cubicBezTo>
                  <a:cubicBezTo>
                    <a:pt x="1670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4;p53">
              <a:extLst>
                <a:ext uri="{FF2B5EF4-FFF2-40B4-BE49-F238E27FC236}">
                  <a16:creationId xmlns:a16="http://schemas.microsoft.com/office/drawing/2014/main" id="{84CBCFC5-FAD5-8CA4-75F4-62475EE7682A}"/>
                </a:ext>
              </a:extLst>
            </p:cNvPr>
            <p:cNvSpPr/>
            <p:nvPr/>
          </p:nvSpPr>
          <p:spPr>
            <a:xfrm>
              <a:off x="-10607475" y="4340975"/>
              <a:ext cx="102425" cy="82725"/>
            </a:xfrm>
            <a:custGeom>
              <a:avLst/>
              <a:gdLst/>
              <a:ahLst/>
              <a:cxnLst/>
              <a:rect l="l" t="t" r="r" b="b"/>
              <a:pathLst>
                <a:path w="4097" h="3309" extrusionOk="0">
                  <a:moveTo>
                    <a:pt x="3309" y="0"/>
                  </a:moveTo>
                  <a:cubicBezTo>
                    <a:pt x="2584" y="1418"/>
                    <a:pt x="1418" y="2584"/>
                    <a:pt x="1" y="3308"/>
                  </a:cubicBezTo>
                  <a:lnTo>
                    <a:pt x="3655" y="3308"/>
                  </a:lnTo>
                  <a:cubicBezTo>
                    <a:pt x="3907" y="3308"/>
                    <a:pt x="4096" y="3119"/>
                    <a:pt x="4096" y="2867"/>
                  </a:cubicBezTo>
                  <a:lnTo>
                    <a:pt x="4096" y="378"/>
                  </a:lnTo>
                  <a:cubicBezTo>
                    <a:pt x="4065" y="189"/>
                    <a:pt x="3907" y="0"/>
                    <a:pt x="3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685;p56">
            <a:extLst>
              <a:ext uri="{FF2B5EF4-FFF2-40B4-BE49-F238E27FC236}">
                <a16:creationId xmlns:a16="http://schemas.microsoft.com/office/drawing/2014/main" id="{EEBF53F9-2E35-EE54-AF5E-BFCC1EC9E68F}"/>
              </a:ext>
            </a:extLst>
          </p:cNvPr>
          <p:cNvGrpSpPr/>
          <p:nvPr/>
        </p:nvGrpSpPr>
        <p:grpSpPr>
          <a:xfrm>
            <a:off x="754158" y="2878068"/>
            <a:ext cx="486126" cy="484409"/>
            <a:chOff x="-13947000" y="3212800"/>
            <a:chExt cx="353675" cy="352400"/>
          </a:xfrm>
        </p:grpSpPr>
        <p:sp>
          <p:nvSpPr>
            <p:cNvPr id="10" name="Google Shape;686;p56">
              <a:extLst>
                <a:ext uri="{FF2B5EF4-FFF2-40B4-BE49-F238E27FC236}">
                  <a16:creationId xmlns:a16="http://schemas.microsoft.com/office/drawing/2014/main" id="{18B1AB1F-307D-8DF5-4C32-631AB6624698}"/>
                </a:ext>
              </a:extLst>
            </p:cNvPr>
            <p:cNvSpPr/>
            <p:nvPr/>
          </p:nvSpPr>
          <p:spPr>
            <a:xfrm>
              <a:off x="-13947000" y="3212800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87;p56">
              <a:extLst>
                <a:ext uri="{FF2B5EF4-FFF2-40B4-BE49-F238E27FC236}">
                  <a16:creationId xmlns:a16="http://schemas.microsoft.com/office/drawing/2014/main" id="{03C76DB8-090F-016D-9214-28AE1E5EF3C4}"/>
                </a:ext>
              </a:extLst>
            </p:cNvPr>
            <p:cNvSpPr/>
            <p:nvPr/>
          </p:nvSpPr>
          <p:spPr>
            <a:xfrm>
              <a:off x="-13821775" y="3295600"/>
              <a:ext cx="228450" cy="269600"/>
            </a:xfrm>
            <a:custGeom>
              <a:avLst/>
              <a:gdLst/>
              <a:ahLst/>
              <a:cxnLst/>
              <a:rect l="l" t="t" r="r" b="b"/>
              <a:pathLst>
                <a:path w="9138" h="10784" extrusionOk="0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557;p53">
            <a:extLst>
              <a:ext uri="{FF2B5EF4-FFF2-40B4-BE49-F238E27FC236}">
                <a16:creationId xmlns:a16="http://schemas.microsoft.com/office/drawing/2014/main" id="{EFD30533-F786-332D-360E-ED99DDE777F8}"/>
              </a:ext>
            </a:extLst>
          </p:cNvPr>
          <p:cNvSpPr/>
          <p:nvPr/>
        </p:nvSpPr>
        <p:spPr>
          <a:xfrm>
            <a:off x="841419" y="3780050"/>
            <a:ext cx="360183" cy="466439"/>
          </a:xfrm>
          <a:custGeom>
            <a:avLst/>
            <a:gdLst/>
            <a:ahLst/>
            <a:cxnLst/>
            <a:rect l="l" t="t" r="r" b="b"/>
            <a:pathLst>
              <a:path w="10871" h="14078" extrusionOk="0">
                <a:moveTo>
                  <a:pt x="8255" y="5009"/>
                </a:moveTo>
                <a:lnTo>
                  <a:pt x="8255" y="6648"/>
                </a:lnTo>
                <a:lnTo>
                  <a:pt x="2490" y="6648"/>
                </a:lnTo>
                <a:lnTo>
                  <a:pt x="2490" y="5009"/>
                </a:lnTo>
                <a:close/>
                <a:moveTo>
                  <a:pt x="9106" y="5230"/>
                </a:moveTo>
                <a:lnTo>
                  <a:pt x="9925" y="5639"/>
                </a:lnTo>
                <a:lnTo>
                  <a:pt x="9925" y="6679"/>
                </a:lnTo>
                <a:cubicBezTo>
                  <a:pt x="9799" y="6648"/>
                  <a:pt x="9641" y="6616"/>
                  <a:pt x="9484" y="6616"/>
                </a:cubicBezTo>
                <a:lnTo>
                  <a:pt x="9043" y="6616"/>
                </a:lnTo>
                <a:lnTo>
                  <a:pt x="9043" y="5230"/>
                </a:lnTo>
                <a:close/>
                <a:moveTo>
                  <a:pt x="1608" y="5261"/>
                </a:moveTo>
                <a:lnTo>
                  <a:pt x="1608" y="6648"/>
                </a:lnTo>
                <a:lnTo>
                  <a:pt x="1230" y="6648"/>
                </a:lnTo>
                <a:cubicBezTo>
                  <a:pt x="1072" y="6648"/>
                  <a:pt x="946" y="6679"/>
                  <a:pt x="789" y="6711"/>
                </a:cubicBezTo>
                <a:lnTo>
                  <a:pt x="789" y="5671"/>
                </a:lnTo>
                <a:lnTo>
                  <a:pt x="1608" y="5261"/>
                </a:lnTo>
                <a:close/>
                <a:moveTo>
                  <a:pt x="7405" y="9136"/>
                </a:moveTo>
                <a:lnTo>
                  <a:pt x="5357" y="10649"/>
                </a:lnTo>
                <a:lnTo>
                  <a:pt x="3277" y="9136"/>
                </a:lnTo>
                <a:close/>
                <a:moveTo>
                  <a:pt x="2049" y="0"/>
                </a:moveTo>
                <a:cubicBezTo>
                  <a:pt x="1828" y="0"/>
                  <a:pt x="1671" y="189"/>
                  <a:pt x="1671" y="378"/>
                </a:cubicBezTo>
                <a:lnTo>
                  <a:pt x="1671" y="4285"/>
                </a:lnTo>
                <a:lnTo>
                  <a:pt x="253" y="5009"/>
                </a:lnTo>
                <a:cubicBezTo>
                  <a:pt x="127" y="5041"/>
                  <a:pt x="1" y="5198"/>
                  <a:pt x="1" y="5356"/>
                </a:cubicBezTo>
                <a:lnTo>
                  <a:pt x="1" y="7845"/>
                </a:lnTo>
                <a:cubicBezTo>
                  <a:pt x="1" y="8506"/>
                  <a:pt x="568" y="9042"/>
                  <a:pt x="1261" y="9042"/>
                </a:cubicBezTo>
                <a:lnTo>
                  <a:pt x="1986" y="9042"/>
                </a:lnTo>
                <a:lnTo>
                  <a:pt x="4727" y="11153"/>
                </a:lnTo>
                <a:lnTo>
                  <a:pt x="1860" y="13295"/>
                </a:lnTo>
                <a:cubicBezTo>
                  <a:pt x="1671" y="13421"/>
                  <a:pt x="1608" y="13705"/>
                  <a:pt x="1765" y="13894"/>
                </a:cubicBezTo>
                <a:cubicBezTo>
                  <a:pt x="1842" y="14009"/>
                  <a:pt x="1978" y="14077"/>
                  <a:pt x="2115" y="14077"/>
                </a:cubicBezTo>
                <a:cubicBezTo>
                  <a:pt x="2202" y="14077"/>
                  <a:pt x="2290" y="14050"/>
                  <a:pt x="2364" y="13988"/>
                </a:cubicBezTo>
                <a:lnTo>
                  <a:pt x="5451" y="11657"/>
                </a:lnTo>
                <a:lnTo>
                  <a:pt x="8507" y="13988"/>
                </a:lnTo>
                <a:cubicBezTo>
                  <a:pt x="8586" y="14027"/>
                  <a:pt x="8675" y="14050"/>
                  <a:pt x="8763" y="14050"/>
                </a:cubicBezTo>
                <a:cubicBezTo>
                  <a:pt x="8889" y="14050"/>
                  <a:pt x="9014" y="14004"/>
                  <a:pt x="9106" y="13894"/>
                </a:cubicBezTo>
                <a:cubicBezTo>
                  <a:pt x="9232" y="13705"/>
                  <a:pt x="9232" y="13453"/>
                  <a:pt x="9011" y="13295"/>
                </a:cubicBezTo>
                <a:lnTo>
                  <a:pt x="6144" y="11153"/>
                </a:lnTo>
                <a:lnTo>
                  <a:pt x="8917" y="9042"/>
                </a:lnTo>
                <a:lnTo>
                  <a:pt x="9610" y="9042"/>
                </a:lnTo>
                <a:cubicBezTo>
                  <a:pt x="10271" y="9042"/>
                  <a:pt x="10870" y="8506"/>
                  <a:pt x="10870" y="7845"/>
                </a:cubicBezTo>
                <a:lnTo>
                  <a:pt x="10870" y="5387"/>
                </a:lnTo>
                <a:cubicBezTo>
                  <a:pt x="10870" y="5230"/>
                  <a:pt x="10744" y="5072"/>
                  <a:pt x="10650" y="5041"/>
                </a:cubicBezTo>
                <a:lnTo>
                  <a:pt x="9232" y="4316"/>
                </a:lnTo>
                <a:lnTo>
                  <a:pt x="9232" y="441"/>
                </a:lnTo>
                <a:cubicBezTo>
                  <a:pt x="9232" y="189"/>
                  <a:pt x="9011" y="32"/>
                  <a:pt x="8822" y="32"/>
                </a:cubicBezTo>
                <a:cubicBezTo>
                  <a:pt x="8602" y="32"/>
                  <a:pt x="8381" y="221"/>
                  <a:pt x="8381" y="441"/>
                </a:cubicBezTo>
                <a:lnTo>
                  <a:pt x="8381" y="851"/>
                </a:lnTo>
                <a:lnTo>
                  <a:pt x="2616" y="851"/>
                </a:lnTo>
                <a:lnTo>
                  <a:pt x="2616" y="378"/>
                </a:lnTo>
                <a:lnTo>
                  <a:pt x="2490" y="378"/>
                </a:lnTo>
                <a:cubicBezTo>
                  <a:pt x="2490" y="158"/>
                  <a:pt x="2269" y="0"/>
                  <a:pt x="20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n 14" descr="Imagen en blanco y negro de un hombre&#10;&#10;Descripción generada automáticamente con confianza baja">
            <a:extLst>
              <a:ext uri="{FF2B5EF4-FFF2-40B4-BE49-F238E27FC236}">
                <a16:creationId xmlns:a16="http://schemas.microsoft.com/office/drawing/2014/main" id="{E302DBDF-2E2E-E324-1A19-2FCF9D8F5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1" y="531550"/>
            <a:ext cx="4087782" cy="40877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724375" y="1237325"/>
            <a:ext cx="37098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GÉNEROS</a:t>
            </a:r>
            <a:endParaRPr dirty="0"/>
          </a:p>
        </p:txBody>
      </p:sp>
      <p:sp>
        <p:nvSpPr>
          <p:cNvPr id="218" name="Google Shape;218;p37"/>
          <p:cNvSpPr txBox="1">
            <a:spLocks noGrp="1"/>
          </p:cNvSpPr>
          <p:nvPr>
            <p:ph type="subTitle" idx="1"/>
          </p:nvPr>
        </p:nvSpPr>
        <p:spPr>
          <a:xfrm>
            <a:off x="4855625" y="2533175"/>
            <a:ext cx="3578400" cy="1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Distribución</a:t>
            </a:r>
            <a:r>
              <a:rPr lang="en-US" dirty="0"/>
              <a:t> de </a:t>
            </a:r>
            <a:r>
              <a:rPr lang="en-US" dirty="0" err="1"/>
              <a:t>géneros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71 </a:t>
            </a:r>
            <a:r>
              <a:rPr lang="en-US" dirty="0" err="1"/>
              <a:t>géneros</a:t>
            </a:r>
            <a:r>
              <a:rPr lang="en-US" dirty="0"/>
              <a:t> </a:t>
            </a:r>
            <a:r>
              <a:rPr lang="es-ES" dirty="0"/>
              <a:t>diferentes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p37"/>
          <p:cNvSpPr/>
          <p:nvPr/>
        </p:nvSpPr>
        <p:spPr>
          <a:xfrm>
            <a:off x="7833150" y="2301713"/>
            <a:ext cx="484800" cy="11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F42D86FD-AFDA-0CEE-C5B6-FAB2A08DE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186601"/>
              </p:ext>
            </p:extLst>
          </p:nvPr>
        </p:nvGraphicFramePr>
        <p:xfrm>
          <a:off x="0" y="547330"/>
          <a:ext cx="5400040" cy="4119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0185604"/>
      </p:ext>
    </p:extLst>
  </p:cSld>
  <p:clrMapOvr>
    <a:masterClrMapping/>
  </p:clrMapOvr>
</p:sld>
</file>

<file path=ppt/theme/theme1.xml><?xml version="1.0" encoding="utf-8"?>
<a:theme xmlns:a="http://schemas.openxmlformats.org/drawingml/2006/main" name="Mystery &amp; Murder Short Film Pitch Deck by Slidesgo">
  <a:themeElements>
    <a:clrScheme name="Simple Light">
      <a:dk1>
        <a:srgbClr val="FFFFFF"/>
      </a:dk1>
      <a:lt1>
        <a:srgbClr val="000000"/>
      </a:lt1>
      <a:dk2>
        <a:srgbClr val="666666"/>
      </a:dk2>
      <a:lt2>
        <a:srgbClr val="999999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able Read Meeting by Slidesgo">
  <a:themeElements>
    <a:clrScheme name="Simple Light">
      <a:dk1>
        <a:srgbClr val="000000"/>
      </a:dk1>
      <a:lt1>
        <a:srgbClr val="FFFFFF"/>
      </a:lt1>
      <a:dk2>
        <a:srgbClr val="CCCCCC"/>
      </a:dk2>
      <a:lt2>
        <a:srgbClr val="A2BBCA"/>
      </a:lt2>
      <a:accent1>
        <a:srgbClr val="CAC6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ystery &amp; Murder Short Film Pitch Deck by Slidesgo">
  <a:themeElements>
    <a:clrScheme name="Simple Light">
      <a:dk1>
        <a:srgbClr val="FFFFFF"/>
      </a:dk1>
      <a:lt1>
        <a:srgbClr val="000000"/>
      </a:lt1>
      <a:dk2>
        <a:srgbClr val="666666"/>
      </a:dk2>
      <a:lt2>
        <a:srgbClr val="999999"/>
      </a:lt2>
      <a:accent1>
        <a:srgbClr val="B7B7B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949</Words>
  <Application>Microsoft Office PowerPoint</Application>
  <PresentationFormat>Presentación en pantalla (16:9)</PresentationFormat>
  <Paragraphs>218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37</vt:i4>
      </vt:variant>
    </vt:vector>
  </HeadingPairs>
  <TitlesOfParts>
    <vt:vector size="52" baseType="lpstr">
      <vt:lpstr>Cambria Math</vt:lpstr>
      <vt:lpstr>Be Vietnam</vt:lpstr>
      <vt:lpstr>Open Sans</vt:lpstr>
      <vt:lpstr>Montserrat Black</vt:lpstr>
      <vt:lpstr>Open Sans ExtraBold</vt:lpstr>
      <vt:lpstr>Share</vt:lpstr>
      <vt:lpstr>Arial</vt:lpstr>
      <vt:lpstr>Chivo</vt:lpstr>
      <vt:lpstr>Oswald</vt:lpstr>
      <vt:lpstr>Roboto Condensed Light</vt:lpstr>
      <vt:lpstr>Bebas Neue</vt:lpstr>
      <vt:lpstr>Arial Nova Light</vt:lpstr>
      <vt:lpstr>Mystery &amp; Murder Short Film Pitch Deck by Slidesgo</vt:lpstr>
      <vt:lpstr>Table Read Meeting by Slidesgo</vt:lpstr>
      <vt:lpstr>1_Mystery &amp; Murder Short Film Pitch Deck by Slidesgo</vt:lpstr>
      <vt:lpstr>Clasificación multi-etiqueta de géneros cinematográficos </vt:lpstr>
      <vt:lpstr>TABLA DE CONTENIDOS</vt:lpstr>
      <vt:lpstr>OBJETIVOS</vt:lpstr>
      <vt:lpstr>OBJETIVO  PRINCIPAL</vt:lpstr>
      <vt:lpstr>Presentación de PowerPoint</vt:lpstr>
      <vt:lpstr>DATASET</vt:lpstr>
      <vt:lpstr>DATASET</vt:lpstr>
      <vt:lpstr>tt0926084</vt:lpstr>
      <vt:lpstr>GÉNEROS</vt:lpstr>
      <vt:lpstr>GÉNEROS</vt:lpstr>
      <vt:lpstr>PROBLEMA</vt:lpstr>
      <vt:lpstr>K-MEDOIDS</vt:lpstr>
      <vt:lpstr>CLUSTERING JERÁRQUICO</vt:lpstr>
      <vt:lpstr>CLUSTERIZACIÓN MANUAL</vt:lpstr>
      <vt:lpstr>GÉNEROS REDUCIDOS</vt:lpstr>
      <vt:lpstr>GÉNEROS REDUCIDOS</vt:lpstr>
      <vt:lpstr>BAG OF WORDS</vt:lpstr>
      <vt:lpstr>BAG OF WORDS</vt:lpstr>
      <vt:lpstr>REDUCCIONES</vt:lpstr>
      <vt:lpstr>PESOS</vt:lpstr>
      <vt:lpstr>CLASIFICACIÓN</vt:lpstr>
      <vt:lpstr>EVALUACIÓN  MULTI-ETIQUETA</vt:lpstr>
      <vt:lpstr>CLASIFICACIÓN MULTI-ETIQUETA</vt:lpstr>
      <vt:lpstr>TRANSFORMACIÓN BINARÍA</vt:lpstr>
      <vt:lpstr>CADENA DE CLASIFICADORES</vt:lpstr>
      <vt:lpstr>TRANSFORMACIÓN MULTICLASE</vt:lpstr>
      <vt:lpstr>CLASIFICADORES MULTI-ETIQUETA</vt:lpstr>
      <vt:lpstr>CLASIFICADORES MULTI-ETIQUETA</vt:lpstr>
      <vt:lpstr>CLASIFICADORES MULTI-ETIQUETA</vt:lpstr>
      <vt:lpstr>ENSEMBLES</vt:lpstr>
      <vt:lpstr>ENSEMBLES</vt:lpstr>
      <vt:lpstr>CONCLUSIÓN</vt:lpstr>
      <vt:lpstr>Presentación de PowerPoint</vt:lpstr>
      <vt:lpstr>Presentación de PowerPoint</vt:lpstr>
      <vt:lpstr>CONCLUSIONES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Clasificación multi-etiqueta de géneros cinematográficos </dc:title>
  <cp:lastModifiedBy>Oier Zalba Huarte</cp:lastModifiedBy>
  <cp:revision>8</cp:revision>
  <dcterms:modified xsi:type="dcterms:W3CDTF">2022-09-08T07:44:30Z</dcterms:modified>
</cp:coreProperties>
</file>